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5" r:id="rId10"/>
    <p:sldId id="264" r:id="rId11"/>
    <p:sldId id="266" r:id="rId12"/>
    <p:sldId id="267" r:id="rId13"/>
    <p:sldId id="269" r:id="rId14"/>
    <p:sldId id="268" r:id="rId15"/>
    <p:sldId id="273" r:id="rId16"/>
    <p:sldId id="274" r:id="rId17"/>
    <p:sldId id="277" r:id="rId18"/>
    <p:sldId id="278" r:id="rId19"/>
    <p:sldId id="279" r:id="rId20"/>
    <p:sldId id="275" r:id="rId21"/>
    <p:sldId id="280" r:id="rId22"/>
    <p:sldId id="281" r:id="rId23"/>
    <p:sldId id="270" r:id="rId24"/>
    <p:sldId id="27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2D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03E56-FB58-4000-831F-C5EE73162659}" v="84" dt="2025-01-30T17:02:18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krutha S" userId="a5ac5fff2b4a126c" providerId="LiveId" clId="{54703E56-FB58-4000-831F-C5EE73162659}"/>
    <pc:docChg chg="undo redo custSel addSld delSld modSld sldOrd">
      <pc:chgData name="Sukrutha S" userId="a5ac5fff2b4a126c" providerId="LiveId" clId="{54703E56-FB58-4000-831F-C5EE73162659}" dt="2025-01-30T17:03:52.920" v="10837" actId="1440"/>
      <pc:docMkLst>
        <pc:docMk/>
      </pc:docMkLst>
      <pc:sldChg chg="modSp mod">
        <pc:chgData name="Sukrutha S" userId="a5ac5fff2b4a126c" providerId="LiveId" clId="{54703E56-FB58-4000-831F-C5EE73162659}" dt="2025-01-26T12:41:31.482" v="6246" actId="20577"/>
        <pc:sldMkLst>
          <pc:docMk/>
          <pc:sldMk cId="941252042" sldId="256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941252042" sldId="256"/>
            <ac:spMk id="2" creationId="{21EB7CE5-C452-3426-130D-10A757FE3B9E}"/>
          </ac:spMkLst>
        </pc:spChg>
        <pc:spChg chg="mod">
          <ac:chgData name="Sukrutha S" userId="a5ac5fff2b4a126c" providerId="LiveId" clId="{54703E56-FB58-4000-831F-C5EE73162659}" dt="2025-01-26T12:41:31.482" v="6246" actId="20577"/>
          <ac:spMkLst>
            <pc:docMk/>
            <pc:sldMk cId="941252042" sldId="256"/>
            <ac:spMk id="3" creationId="{611A5707-168D-207A-86A7-2DD947FC409B}"/>
          </ac:spMkLst>
        </pc:spChg>
      </pc:sldChg>
      <pc:sldChg chg="modSp mod">
        <pc:chgData name="Sukrutha S" userId="a5ac5fff2b4a126c" providerId="LiveId" clId="{54703E56-FB58-4000-831F-C5EE73162659}" dt="2025-01-26T12:24:28.627" v="6245"/>
        <pc:sldMkLst>
          <pc:docMk/>
          <pc:sldMk cId="2905909249" sldId="257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2905909249" sldId="257"/>
            <ac:spMk id="2" creationId="{35C8D474-34A8-A432-93FB-A8DCE1895E5F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2905909249" sldId="257"/>
            <ac:spMk id="3" creationId="{D307C734-6788-81FD-0E64-5EA904EDFF58}"/>
          </ac:spMkLst>
        </pc:sp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3573016092" sldId="258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3573016092" sldId="258"/>
            <ac:spMk id="2" creationId="{54063C8E-3342-CC48-D0F5-1DF4BBB6944D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3573016092" sldId="258"/>
            <ac:spMk id="3" creationId="{0C9FEDCD-6D5F-4632-354F-8AC4FA2231F6}"/>
          </ac:spMkLst>
        </pc:sp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2536837936" sldId="259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2536837936" sldId="259"/>
            <ac:spMk id="2" creationId="{145F49F4-C45C-6E39-DB81-9D9145F5EB0E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2536837936" sldId="259"/>
            <ac:spMk id="3" creationId="{608DE5B5-6972-4238-041B-93EE2461FCAC}"/>
          </ac:spMkLst>
        </pc:sp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1366098747" sldId="260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1366098747" sldId="260"/>
            <ac:spMk id="2" creationId="{381586D2-CC8E-06D4-4AC4-B7A836E05763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1366098747" sldId="260"/>
            <ac:spMk id="3" creationId="{E1FA9126-043C-4CEB-3402-340A61275B0F}"/>
          </ac:spMkLst>
        </pc:spChg>
      </pc:sldChg>
      <pc:sldChg chg="addSp delSp modSp new mod">
        <pc:chgData name="Sukrutha S" userId="a5ac5fff2b4a126c" providerId="LiveId" clId="{54703E56-FB58-4000-831F-C5EE73162659}" dt="2025-01-26T13:23:35.599" v="6250" actId="207"/>
        <pc:sldMkLst>
          <pc:docMk/>
          <pc:sldMk cId="2280857456" sldId="261"/>
        </pc:sldMkLst>
        <pc:spChg chg="add mod">
          <ac:chgData name="Sukrutha S" userId="a5ac5fff2b4a126c" providerId="LiveId" clId="{54703E56-FB58-4000-831F-C5EE73162659}" dt="2025-01-26T13:23:05.308" v="6247" actId="207"/>
          <ac:spMkLst>
            <pc:docMk/>
            <pc:sldMk cId="2280857456" sldId="261"/>
            <ac:spMk id="4" creationId="{CC0E334F-29B5-2174-6370-8289E8750A65}"/>
          </ac:spMkLst>
        </pc:spChg>
        <pc:spChg chg="add mod">
          <ac:chgData name="Sukrutha S" userId="a5ac5fff2b4a126c" providerId="LiveId" clId="{54703E56-FB58-4000-831F-C5EE73162659}" dt="2025-01-26T13:23:35.599" v="6250" actId="207"/>
          <ac:spMkLst>
            <pc:docMk/>
            <pc:sldMk cId="2280857456" sldId="261"/>
            <ac:spMk id="5" creationId="{233B4B2C-452D-FDB2-01BB-8C42C4461C09}"/>
          </ac:spMkLst>
        </pc:spChg>
        <pc:spChg chg="add mod">
          <ac:chgData name="Sukrutha S" userId="a5ac5fff2b4a126c" providerId="LiveId" clId="{54703E56-FB58-4000-831F-C5EE73162659}" dt="2025-01-26T13:23:25.353" v="6249" actId="207"/>
          <ac:spMkLst>
            <pc:docMk/>
            <pc:sldMk cId="2280857456" sldId="261"/>
            <ac:spMk id="14" creationId="{AB28B566-109F-DADE-7BD5-FF595C05B2F9}"/>
          </ac:spMkLst>
        </pc:spChg>
        <pc:spChg chg="add mod">
          <ac:chgData name="Sukrutha S" userId="a5ac5fff2b4a126c" providerId="LiveId" clId="{54703E56-FB58-4000-831F-C5EE73162659}" dt="2025-01-26T06:32:05.052" v="3448" actId="1076"/>
          <ac:spMkLst>
            <pc:docMk/>
            <pc:sldMk cId="2280857456" sldId="261"/>
            <ac:spMk id="16" creationId="{AC213844-B909-09BB-EA98-C68BB98B735C}"/>
          </ac:spMkLst>
        </pc:spChg>
        <pc:spChg chg="add mod">
          <ac:chgData name="Sukrutha S" userId="a5ac5fff2b4a126c" providerId="LiveId" clId="{54703E56-FB58-4000-831F-C5EE73162659}" dt="2025-01-26T06:41:17.632" v="4050" actId="1076"/>
          <ac:spMkLst>
            <pc:docMk/>
            <pc:sldMk cId="2280857456" sldId="261"/>
            <ac:spMk id="17" creationId="{DACFED8A-6519-785C-5C21-CC59A926B48D}"/>
          </ac:spMkLst>
        </pc:spChg>
        <pc:spChg chg="add mod">
          <ac:chgData name="Sukrutha S" userId="a5ac5fff2b4a126c" providerId="LiveId" clId="{54703E56-FB58-4000-831F-C5EE73162659}" dt="2025-01-26T06:16:56.538" v="2903" actId="14100"/>
          <ac:spMkLst>
            <pc:docMk/>
            <pc:sldMk cId="2280857456" sldId="261"/>
            <ac:spMk id="19" creationId="{22E57F4A-DADD-19BE-82D8-7FEDCA8EE053}"/>
          </ac:spMkLst>
        </pc:spChg>
        <pc:spChg chg="add mod">
          <ac:chgData name="Sukrutha S" userId="a5ac5fff2b4a126c" providerId="LiveId" clId="{54703E56-FB58-4000-831F-C5EE73162659}" dt="2025-01-26T06:33:24.329" v="3471" actId="1076"/>
          <ac:spMkLst>
            <pc:docMk/>
            <pc:sldMk cId="2280857456" sldId="261"/>
            <ac:spMk id="20" creationId="{6CCAC1B1-53D9-7CCC-CCF4-1E086B091937}"/>
          </ac:spMkLst>
        </pc:spChg>
        <pc:spChg chg="add mod">
          <ac:chgData name="Sukrutha S" userId="a5ac5fff2b4a126c" providerId="LiveId" clId="{54703E56-FB58-4000-831F-C5EE73162659}" dt="2025-01-26T06:33:32.578" v="3475" actId="1076"/>
          <ac:spMkLst>
            <pc:docMk/>
            <pc:sldMk cId="2280857456" sldId="261"/>
            <ac:spMk id="21" creationId="{51A727AE-FDCA-CD3B-B149-A16E975D5885}"/>
          </ac:spMkLst>
        </pc:spChg>
        <pc:spChg chg="add mod">
          <ac:chgData name="Sukrutha S" userId="a5ac5fff2b4a126c" providerId="LiveId" clId="{54703E56-FB58-4000-831F-C5EE73162659}" dt="2025-01-26T06:41:15.261" v="4048" actId="1076"/>
          <ac:spMkLst>
            <pc:docMk/>
            <pc:sldMk cId="2280857456" sldId="261"/>
            <ac:spMk id="22" creationId="{F46889C2-F26E-2929-2AE7-9F3462D5C430}"/>
          </ac:spMkLst>
        </pc:spChg>
        <pc:spChg chg="add mod">
          <ac:chgData name="Sukrutha S" userId="a5ac5fff2b4a126c" providerId="LiveId" clId="{54703E56-FB58-4000-831F-C5EE73162659}" dt="2025-01-26T06:31:02.790" v="3424" actId="13822"/>
          <ac:spMkLst>
            <pc:docMk/>
            <pc:sldMk cId="2280857456" sldId="261"/>
            <ac:spMk id="23" creationId="{E0A95330-98DC-30AC-6E17-19D512B21707}"/>
          </ac:spMkLst>
        </pc:spChg>
        <pc:spChg chg="add mod">
          <ac:chgData name="Sukrutha S" userId="a5ac5fff2b4a126c" providerId="LiveId" clId="{54703E56-FB58-4000-831F-C5EE73162659}" dt="2025-01-26T06:31:04.442" v="3425" actId="13822"/>
          <ac:spMkLst>
            <pc:docMk/>
            <pc:sldMk cId="2280857456" sldId="261"/>
            <ac:spMk id="24" creationId="{F953AE51-CDC5-8AC9-B5A5-E83D17F80C3E}"/>
          </ac:spMkLst>
        </pc:spChg>
        <pc:spChg chg="add mod">
          <ac:chgData name="Sukrutha S" userId="a5ac5fff2b4a126c" providerId="LiveId" clId="{54703E56-FB58-4000-831F-C5EE73162659}" dt="2025-01-26T06:31:05.841" v="3426" actId="13822"/>
          <ac:spMkLst>
            <pc:docMk/>
            <pc:sldMk cId="2280857456" sldId="261"/>
            <ac:spMk id="25" creationId="{EBB6BEDB-355E-7828-1CF0-4F433EE2C32C}"/>
          </ac:spMkLst>
        </pc:spChg>
        <pc:spChg chg="add mod">
          <ac:chgData name="Sukrutha S" userId="a5ac5fff2b4a126c" providerId="LiveId" clId="{54703E56-FB58-4000-831F-C5EE73162659}" dt="2025-01-26T06:31:07.328" v="3427" actId="13822"/>
          <ac:spMkLst>
            <pc:docMk/>
            <pc:sldMk cId="2280857456" sldId="261"/>
            <ac:spMk id="26" creationId="{47207D82-160C-0198-68A4-96ABD391AD9A}"/>
          </ac:spMkLst>
        </pc:spChg>
        <pc:spChg chg="add mod">
          <ac:chgData name="Sukrutha S" userId="a5ac5fff2b4a126c" providerId="LiveId" clId="{54703E56-FB58-4000-831F-C5EE73162659}" dt="2025-01-26T06:31:08.838" v="3428" actId="13822"/>
          <ac:spMkLst>
            <pc:docMk/>
            <pc:sldMk cId="2280857456" sldId="261"/>
            <ac:spMk id="27" creationId="{970A7285-E700-E134-F794-5661BD4A49E5}"/>
          </ac:spMkLst>
        </pc:spChg>
        <pc:spChg chg="add mod">
          <ac:chgData name="Sukrutha S" userId="a5ac5fff2b4a126c" providerId="LiveId" clId="{54703E56-FB58-4000-831F-C5EE73162659}" dt="2025-01-26T06:33:27.274" v="3472" actId="1076"/>
          <ac:spMkLst>
            <pc:docMk/>
            <pc:sldMk cId="2280857456" sldId="261"/>
            <ac:spMk id="28" creationId="{C26B92C1-6FC4-A011-A9AE-4AE189BDDDC7}"/>
          </ac:spMkLst>
        </pc:spChg>
        <pc:spChg chg="add mod">
          <ac:chgData name="Sukrutha S" userId="a5ac5fff2b4a126c" providerId="LiveId" clId="{54703E56-FB58-4000-831F-C5EE73162659}" dt="2025-01-26T06:33:41.946" v="3480" actId="1076"/>
          <ac:spMkLst>
            <pc:docMk/>
            <pc:sldMk cId="2280857456" sldId="261"/>
            <ac:spMk id="29" creationId="{C689CA5B-31C7-383C-5571-8E13EF5F60CD}"/>
          </ac:spMkLst>
        </pc:spChg>
        <pc:spChg chg="add mod">
          <ac:chgData name="Sukrutha S" userId="a5ac5fff2b4a126c" providerId="LiveId" clId="{54703E56-FB58-4000-831F-C5EE73162659}" dt="2025-01-26T06:33:30.009" v="3474" actId="1076"/>
          <ac:spMkLst>
            <pc:docMk/>
            <pc:sldMk cId="2280857456" sldId="261"/>
            <ac:spMk id="30" creationId="{6B67E6B6-0A4B-0EE3-D885-A554D62DC2AC}"/>
          </ac:spMkLst>
        </pc:spChg>
        <pc:spChg chg="add mod">
          <ac:chgData name="Sukrutha S" userId="a5ac5fff2b4a126c" providerId="LiveId" clId="{54703E56-FB58-4000-831F-C5EE73162659}" dt="2025-01-26T06:33:34.090" v="3476" actId="1076"/>
          <ac:spMkLst>
            <pc:docMk/>
            <pc:sldMk cId="2280857456" sldId="261"/>
            <ac:spMk id="31" creationId="{F849D5F6-25D8-0F5C-A0CC-5BA2D398511A}"/>
          </ac:spMkLst>
        </pc:spChg>
        <pc:spChg chg="add mod">
          <ac:chgData name="Sukrutha S" userId="a5ac5fff2b4a126c" providerId="LiveId" clId="{54703E56-FB58-4000-831F-C5EE73162659}" dt="2025-01-26T06:33:36.233" v="3477" actId="1076"/>
          <ac:spMkLst>
            <pc:docMk/>
            <pc:sldMk cId="2280857456" sldId="261"/>
            <ac:spMk id="32" creationId="{4EB6EA0F-A0BF-9795-0119-00E50F7C4DC4}"/>
          </ac:spMkLst>
        </pc:spChg>
        <pc:spChg chg="add mod">
          <ac:chgData name="Sukrutha S" userId="a5ac5fff2b4a126c" providerId="LiveId" clId="{54703E56-FB58-4000-831F-C5EE73162659}" dt="2025-01-26T06:33:39.786" v="3479" actId="1076"/>
          <ac:spMkLst>
            <pc:docMk/>
            <pc:sldMk cId="2280857456" sldId="261"/>
            <ac:spMk id="33" creationId="{4F472182-9C2A-4DE9-EEA4-6ED83C61CFC8}"/>
          </ac:spMkLst>
        </pc:spChg>
        <pc:spChg chg="add">
          <ac:chgData name="Sukrutha S" userId="a5ac5fff2b4a126c" providerId="LiveId" clId="{54703E56-FB58-4000-831F-C5EE73162659}" dt="2025-01-26T06:17:18.668" v="2908" actId="11529"/>
          <ac:spMkLst>
            <pc:docMk/>
            <pc:sldMk cId="2280857456" sldId="261"/>
            <ac:spMk id="34" creationId="{06221A6E-B458-44C4-6AA7-CB0369F386D4}"/>
          </ac:spMkLst>
        </pc:spChg>
        <pc:spChg chg="add">
          <ac:chgData name="Sukrutha S" userId="a5ac5fff2b4a126c" providerId="LiveId" clId="{54703E56-FB58-4000-831F-C5EE73162659}" dt="2025-01-26T06:17:23.277" v="2909" actId="11529"/>
          <ac:spMkLst>
            <pc:docMk/>
            <pc:sldMk cId="2280857456" sldId="261"/>
            <ac:spMk id="35" creationId="{338281E6-7ADA-DAF6-4071-0097A64AF857}"/>
          </ac:spMkLst>
        </pc:spChg>
        <pc:spChg chg="add mod">
          <ac:chgData name="Sukrutha S" userId="a5ac5fff2b4a126c" providerId="LiveId" clId="{54703E56-FB58-4000-831F-C5EE73162659}" dt="2025-01-26T06:17:42.025" v="2915" actId="14100"/>
          <ac:spMkLst>
            <pc:docMk/>
            <pc:sldMk cId="2280857456" sldId="261"/>
            <ac:spMk id="37" creationId="{763C3E59-AA75-22F4-6CB2-04DB613BCFE9}"/>
          </ac:spMkLst>
        </pc:spChg>
        <pc:spChg chg="add mod">
          <ac:chgData name="Sukrutha S" userId="a5ac5fff2b4a126c" providerId="LiveId" clId="{54703E56-FB58-4000-831F-C5EE73162659}" dt="2025-01-26T06:33:03.617" v="3466" actId="1076"/>
          <ac:spMkLst>
            <pc:docMk/>
            <pc:sldMk cId="2280857456" sldId="261"/>
            <ac:spMk id="38" creationId="{7FF82BD6-E0CA-4744-23E7-293CDEF43B8A}"/>
          </ac:spMkLst>
        </pc:spChg>
        <pc:spChg chg="add mod">
          <ac:chgData name="Sukrutha S" userId="a5ac5fff2b4a126c" providerId="LiveId" clId="{54703E56-FB58-4000-831F-C5EE73162659}" dt="2025-01-26T06:40:16.205" v="4001" actId="20577"/>
          <ac:spMkLst>
            <pc:docMk/>
            <pc:sldMk cId="2280857456" sldId="261"/>
            <ac:spMk id="39" creationId="{CE747533-6E8C-C793-93C4-5D2F1F510D25}"/>
          </ac:spMkLst>
        </pc:spChg>
        <pc:spChg chg="add mod">
          <ac:chgData name="Sukrutha S" userId="a5ac5fff2b4a126c" providerId="LiveId" clId="{54703E56-FB58-4000-831F-C5EE73162659}" dt="2025-01-26T06:40:18.973" v="4005" actId="20577"/>
          <ac:spMkLst>
            <pc:docMk/>
            <pc:sldMk cId="2280857456" sldId="261"/>
            <ac:spMk id="40" creationId="{72A47DAA-0A2C-FF6C-A74C-6323BB13702B}"/>
          </ac:spMkLst>
        </pc:spChg>
        <pc:spChg chg="add mod">
          <ac:chgData name="Sukrutha S" userId="a5ac5fff2b4a126c" providerId="LiveId" clId="{54703E56-FB58-4000-831F-C5EE73162659}" dt="2025-01-26T06:40:10.570" v="3997" actId="207"/>
          <ac:spMkLst>
            <pc:docMk/>
            <pc:sldMk cId="2280857456" sldId="261"/>
            <ac:spMk id="41" creationId="{46BB2796-8B33-D2EE-60E9-3F444E30CC13}"/>
          </ac:spMkLst>
        </pc:spChg>
        <pc:spChg chg="add mod">
          <ac:chgData name="Sukrutha S" userId="a5ac5fff2b4a126c" providerId="LiveId" clId="{54703E56-FB58-4000-831F-C5EE73162659}" dt="2025-01-26T06:40:03.242" v="3996" actId="207"/>
          <ac:spMkLst>
            <pc:docMk/>
            <pc:sldMk cId="2280857456" sldId="261"/>
            <ac:spMk id="42" creationId="{E440C5E4-7558-1068-4B30-39E1D09A1B95}"/>
          </ac:spMkLst>
        </pc:spChg>
        <pc:spChg chg="add mod">
          <ac:chgData name="Sukrutha S" userId="a5ac5fff2b4a126c" providerId="LiveId" clId="{54703E56-FB58-4000-831F-C5EE73162659}" dt="2025-01-26T06:31:56.394" v="3444" actId="1076"/>
          <ac:spMkLst>
            <pc:docMk/>
            <pc:sldMk cId="2280857456" sldId="261"/>
            <ac:spMk id="44" creationId="{07788393-3F99-C196-D094-FABA519B02FD}"/>
          </ac:spMkLst>
        </pc:spChg>
        <pc:spChg chg="add mod">
          <ac:chgData name="Sukrutha S" userId="a5ac5fff2b4a126c" providerId="LiveId" clId="{54703E56-FB58-4000-831F-C5EE73162659}" dt="2025-01-26T06:33:21.585" v="3470" actId="1076"/>
          <ac:spMkLst>
            <pc:docMk/>
            <pc:sldMk cId="2280857456" sldId="261"/>
            <ac:spMk id="50" creationId="{45CCA382-21FA-8660-DC37-6778E4ED07E0}"/>
          </ac:spMkLst>
        </pc:spChg>
        <pc:spChg chg="add mod">
          <ac:chgData name="Sukrutha S" userId="a5ac5fff2b4a126c" providerId="LiveId" clId="{54703E56-FB58-4000-831F-C5EE73162659}" dt="2025-01-26T06:40:48.439" v="4035"/>
          <ac:spMkLst>
            <pc:docMk/>
            <pc:sldMk cId="2280857456" sldId="261"/>
            <ac:spMk id="51" creationId="{A8F2DABE-285F-AABA-1BD5-46B3B6136ECE}"/>
          </ac:spMkLst>
        </pc:spChg>
        <pc:spChg chg="add mod">
          <ac:chgData name="Sukrutha S" userId="a5ac5fff2b4a126c" providerId="LiveId" clId="{54703E56-FB58-4000-831F-C5EE73162659}" dt="2025-01-26T06:40:56.096" v="4042" actId="20577"/>
          <ac:spMkLst>
            <pc:docMk/>
            <pc:sldMk cId="2280857456" sldId="261"/>
            <ac:spMk id="52" creationId="{A8B75C7A-456E-5F79-43C3-0CE7726F1B5D}"/>
          </ac:spMkLst>
        </pc:spChg>
        <pc:spChg chg="add">
          <ac:chgData name="Sukrutha S" userId="a5ac5fff2b4a126c" providerId="LiveId" clId="{54703E56-FB58-4000-831F-C5EE73162659}" dt="2025-01-26T06:41:08.466" v="4043" actId="11529"/>
          <ac:spMkLst>
            <pc:docMk/>
            <pc:sldMk cId="2280857456" sldId="261"/>
            <ac:spMk id="53" creationId="{B0080746-5445-BDEE-3D10-C12A24571BF6}"/>
          </ac:spMkLst>
        </pc:spChg>
        <pc:spChg chg="add mod">
          <ac:chgData name="Sukrutha S" userId="a5ac5fff2b4a126c" providerId="LiveId" clId="{54703E56-FB58-4000-831F-C5EE73162659}" dt="2025-01-26T06:41:12.524" v="4045" actId="1076"/>
          <ac:spMkLst>
            <pc:docMk/>
            <pc:sldMk cId="2280857456" sldId="261"/>
            <ac:spMk id="54" creationId="{CC78E4F1-34B5-C18D-7E19-A3BF21A50135}"/>
          </ac:spMkLst>
        </pc:spChg>
        <pc:spChg chg="add">
          <ac:chgData name="Sukrutha S" userId="a5ac5fff2b4a126c" providerId="LiveId" clId="{54703E56-FB58-4000-831F-C5EE73162659}" dt="2025-01-26T06:41:24.371" v="4051" actId="11529"/>
          <ac:spMkLst>
            <pc:docMk/>
            <pc:sldMk cId="2280857456" sldId="261"/>
            <ac:spMk id="56" creationId="{F53F10A7-EAD7-11F1-DF0B-DCCE1037CF9F}"/>
          </ac:spMkLst>
        </pc:spChg>
        <pc:spChg chg="add">
          <ac:chgData name="Sukrutha S" userId="a5ac5fff2b4a126c" providerId="LiveId" clId="{54703E56-FB58-4000-831F-C5EE73162659}" dt="2025-01-26T06:41:28.954" v="4052" actId="11529"/>
          <ac:spMkLst>
            <pc:docMk/>
            <pc:sldMk cId="2280857456" sldId="261"/>
            <ac:spMk id="57" creationId="{4C0C763E-D606-B139-079B-DCCE6C3D7012}"/>
          </ac:spMkLst>
        </pc:spChg>
        <pc:spChg chg="add mod">
          <ac:chgData name="Sukrutha S" userId="a5ac5fff2b4a126c" providerId="LiveId" clId="{54703E56-FB58-4000-831F-C5EE73162659}" dt="2025-01-26T08:11:08.838" v="5490" actId="1076"/>
          <ac:spMkLst>
            <pc:docMk/>
            <pc:sldMk cId="2280857456" sldId="261"/>
            <ac:spMk id="58" creationId="{DA9FBF3D-E851-7B8C-9C1E-543E20CC0E4B}"/>
          </ac:spMkLst>
        </pc:spChg>
        <pc:spChg chg="add mod">
          <ac:chgData name="Sukrutha S" userId="a5ac5fff2b4a126c" providerId="LiveId" clId="{54703E56-FB58-4000-831F-C5EE73162659}" dt="2025-01-26T08:11:10.949" v="5491" actId="1076"/>
          <ac:spMkLst>
            <pc:docMk/>
            <pc:sldMk cId="2280857456" sldId="261"/>
            <ac:spMk id="59" creationId="{54835B31-DFDD-B9F3-5400-B6BA9B3AD967}"/>
          </ac:spMkLst>
        </pc:spChg>
      </pc:sldChg>
      <pc:sldChg chg="addSp modSp new mod">
        <pc:chgData name="Sukrutha S" userId="a5ac5fff2b4a126c" providerId="LiveId" clId="{54703E56-FB58-4000-831F-C5EE73162659}" dt="2025-01-26T12:24:28.627" v="6245"/>
        <pc:sldMkLst>
          <pc:docMk/>
          <pc:sldMk cId="2631348753" sldId="262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2631348753" sldId="262"/>
            <ac:spMk id="2" creationId="{1E39BBA7-ADE1-53DB-89F7-4EB859789C72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2631348753" sldId="262"/>
            <ac:spMk id="3" creationId="{B13C97C7-4F27-BE4B-1837-5B9060B86719}"/>
          </ac:spMkLst>
        </pc:spChg>
        <pc:picChg chg="add mod">
          <ac:chgData name="Sukrutha S" userId="a5ac5fff2b4a126c" providerId="LiveId" clId="{54703E56-FB58-4000-831F-C5EE73162659}" dt="2025-01-26T06:09:56.113" v="2757" actId="14100"/>
          <ac:picMkLst>
            <pc:docMk/>
            <pc:sldMk cId="2631348753" sldId="262"/>
            <ac:picMk id="5" creationId="{E88E5F79-B7D4-A734-3756-94047A54D60D}"/>
          </ac:picMkLst>
        </pc:picChg>
      </pc:sldChg>
      <pc:sldChg chg="new del">
        <pc:chgData name="Sukrutha S" userId="a5ac5fff2b4a126c" providerId="LiveId" clId="{54703E56-FB58-4000-831F-C5EE73162659}" dt="2025-01-26T06:10:32.858" v="2759" actId="47"/>
        <pc:sldMkLst>
          <pc:docMk/>
          <pc:sldMk cId="2321521549" sldId="263"/>
        </pc:sldMkLst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2741880861" sldId="263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2741880861" sldId="263"/>
            <ac:spMk id="2" creationId="{E9530FF6-9230-95A8-82A1-7DB6CDC6E190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2741880861" sldId="263"/>
            <ac:spMk id="3" creationId="{CE0F095C-11C2-0EBE-3BAB-CB3887F56136}"/>
          </ac:spMkLst>
        </pc:spChg>
      </pc:sldChg>
      <pc:sldChg chg="addSp delSp modSp new mod ord">
        <pc:chgData name="Sukrutha S" userId="a5ac5fff2b4a126c" providerId="LiveId" clId="{54703E56-FB58-4000-831F-C5EE73162659}" dt="2025-01-26T06:58:21.812" v="4502"/>
        <pc:sldMkLst>
          <pc:docMk/>
          <pc:sldMk cId="2887237197" sldId="264"/>
        </pc:sldMkLst>
        <pc:spChg chg="add mod">
          <ac:chgData name="Sukrutha S" userId="a5ac5fff2b4a126c" providerId="LiveId" clId="{54703E56-FB58-4000-831F-C5EE73162659}" dt="2025-01-26T06:58:18.168" v="4500" actId="1076"/>
          <ac:spMkLst>
            <pc:docMk/>
            <pc:sldMk cId="2887237197" sldId="264"/>
            <ac:spMk id="5" creationId="{69FC4B65-F6DF-B1AF-1693-99BF30E233F0}"/>
          </ac:spMkLst>
        </pc:spChg>
      </pc:sldChg>
      <pc:sldChg chg="addSp delSp modSp new mod">
        <pc:chgData name="Sukrutha S" userId="a5ac5fff2b4a126c" providerId="LiveId" clId="{54703E56-FB58-4000-831F-C5EE73162659}" dt="2025-01-26T09:56:58.475" v="5768" actId="1076"/>
        <pc:sldMkLst>
          <pc:docMk/>
          <pc:sldMk cId="1004331078" sldId="265"/>
        </pc:sldMkLst>
        <pc:spChg chg="add del mod">
          <ac:chgData name="Sukrutha S" userId="a5ac5fff2b4a126c" providerId="LiveId" clId="{54703E56-FB58-4000-831F-C5EE73162659}" dt="2025-01-26T09:56:43.728" v="5764" actId="1076"/>
          <ac:spMkLst>
            <pc:docMk/>
            <pc:sldMk cId="1004331078" sldId="265"/>
            <ac:spMk id="28" creationId="{0154BD9A-1798-BB93-C3A4-77322500DE83}"/>
          </ac:spMkLst>
        </pc:spChg>
        <pc:spChg chg="add mod">
          <ac:chgData name="Sukrutha S" userId="a5ac5fff2b4a126c" providerId="LiveId" clId="{54703E56-FB58-4000-831F-C5EE73162659}" dt="2025-01-26T09:56:58.475" v="5768" actId="1076"/>
          <ac:spMkLst>
            <pc:docMk/>
            <pc:sldMk cId="1004331078" sldId="265"/>
            <ac:spMk id="29" creationId="{63A9C11F-360D-D78D-5744-41AC0E4B6749}"/>
          </ac:spMkLst>
        </pc:spChg>
        <pc:spChg chg="add mod">
          <ac:chgData name="Sukrutha S" userId="a5ac5fff2b4a126c" providerId="LiveId" clId="{54703E56-FB58-4000-831F-C5EE73162659}" dt="2025-01-26T09:56:46.976" v="5765" actId="1076"/>
          <ac:spMkLst>
            <pc:docMk/>
            <pc:sldMk cId="1004331078" sldId="265"/>
            <ac:spMk id="30" creationId="{2ED6DE19-49D9-049B-155E-A0B47ACD91F8}"/>
          </ac:spMkLst>
        </pc:spChg>
        <pc:spChg chg="add mod">
          <ac:chgData name="Sukrutha S" userId="a5ac5fff2b4a126c" providerId="LiveId" clId="{54703E56-FB58-4000-831F-C5EE73162659}" dt="2025-01-26T09:56:55.368" v="5767" actId="1076"/>
          <ac:spMkLst>
            <pc:docMk/>
            <pc:sldMk cId="1004331078" sldId="265"/>
            <ac:spMk id="31" creationId="{31F42EB4-08A6-69D3-63C5-FF1F7C10E531}"/>
          </ac:spMkLst>
        </pc:spChg>
        <pc:spChg chg="add mod">
          <ac:chgData name="Sukrutha S" userId="a5ac5fff2b4a126c" providerId="LiveId" clId="{54703E56-FB58-4000-831F-C5EE73162659}" dt="2025-01-26T09:56:50.125" v="5766" actId="1076"/>
          <ac:spMkLst>
            <pc:docMk/>
            <pc:sldMk cId="1004331078" sldId="265"/>
            <ac:spMk id="32" creationId="{D574CE15-3387-4711-9E54-70C99223E1E2}"/>
          </ac:spMkLst>
        </pc:spChg>
        <pc:picChg chg="add mod">
          <ac:chgData name="Sukrutha S" userId="a5ac5fff2b4a126c" providerId="LiveId" clId="{54703E56-FB58-4000-831F-C5EE73162659}" dt="2025-01-26T06:51:11.443" v="4090" actId="1076"/>
          <ac:picMkLst>
            <pc:docMk/>
            <pc:sldMk cId="1004331078" sldId="265"/>
            <ac:picMk id="9" creationId="{F1583612-E545-3F0D-3815-89608888AE09}"/>
          </ac:picMkLst>
        </pc:picChg>
        <pc:picChg chg="add del mod ord">
          <ac:chgData name="Sukrutha S" userId="a5ac5fff2b4a126c" providerId="LiveId" clId="{54703E56-FB58-4000-831F-C5EE73162659}" dt="2025-01-26T06:51:14.617" v="4092" actId="1076"/>
          <ac:picMkLst>
            <pc:docMk/>
            <pc:sldMk cId="1004331078" sldId="265"/>
            <ac:picMk id="13" creationId="{82007F1F-4877-D863-6E48-0B9314CC9313}"/>
          </ac:picMkLst>
        </pc:picChg>
        <pc:picChg chg="add mod">
          <ac:chgData name="Sukrutha S" userId="a5ac5fff2b4a126c" providerId="LiveId" clId="{54703E56-FB58-4000-831F-C5EE73162659}" dt="2025-01-26T06:53:28.249" v="4104" actId="1076"/>
          <ac:picMkLst>
            <pc:docMk/>
            <pc:sldMk cId="1004331078" sldId="265"/>
            <ac:picMk id="17" creationId="{4EB89620-CD3E-F6B9-7DBA-878E81BFB1FC}"/>
          </ac:picMkLst>
        </pc:picChg>
        <pc:picChg chg="add del mod">
          <ac:chgData name="Sukrutha S" userId="a5ac5fff2b4a126c" providerId="LiveId" clId="{54703E56-FB58-4000-831F-C5EE73162659}" dt="2025-01-26T06:51:09.434" v="4089" actId="1076"/>
          <ac:picMkLst>
            <pc:docMk/>
            <pc:sldMk cId="1004331078" sldId="265"/>
            <ac:picMk id="19" creationId="{278924F9-2B73-C6AF-5675-228DC887806F}"/>
          </ac:picMkLst>
        </pc:picChg>
        <pc:picChg chg="add mod">
          <ac:chgData name="Sukrutha S" userId="a5ac5fff2b4a126c" providerId="LiveId" clId="{54703E56-FB58-4000-831F-C5EE73162659}" dt="2025-01-26T06:52:20.711" v="4094" actId="1076"/>
          <ac:picMkLst>
            <pc:docMk/>
            <pc:sldMk cId="1004331078" sldId="265"/>
            <ac:picMk id="24" creationId="{EEB7F550-AF4E-DC26-8FAA-FC5907D71FFD}"/>
          </ac:picMkLst>
        </pc:picChg>
        <pc:picChg chg="add mod">
          <ac:chgData name="Sukrutha S" userId="a5ac5fff2b4a126c" providerId="LiveId" clId="{54703E56-FB58-4000-831F-C5EE73162659}" dt="2025-01-26T06:53:24.591" v="4103" actId="14100"/>
          <ac:picMkLst>
            <pc:docMk/>
            <pc:sldMk cId="1004331078" sldId="265"/>
            <ac:picMk id="27" creationId="{4745FACB-47BE-E673-D706-D37E8E042D33}"/>
          </ac:picMkLst>
        </pc:pic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3619756599" sldId="266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3619756599" sldId="266"/>
            <ac:spMk id="2" creationId="{CF5BE82D-ACB6-D578-9D58-C626E494F29D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3619756599" sldId="266"/>
            <ac:spMk id="3" creationId="{FBB321C5-D23F-E4E7-E7B2-526BB66D77EB}"/>
          </ac:spMkLst>
        </pc:sp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3770821155" sldId="267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3770821155" sldId="267"/>
            <ac:spMk id="2" creationId="{D905D631-4688-425B-27E7-EA7E3934A74B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3770821155" sldId="267"/>
            <ac:spMk id="3" creationId="{D17F32D4-8DC9-3771-341B-6F48AE870443}"/>
          </ac:spMkLst>
        </pc:spChg>
      </pc:sldChg>
      <pc:sldChg chg="addSp modSp new mod">
        <pc:chgData name="Sukrutha S" userId="a5ac5fff2b4a126c" providerId="LiveId" clId="{54703E56-FB58-4000-831F-C5EE73162659}" dt="2025-01-26T12:24:28.627" v="6245"/>
        <pc:sldMkLst>
          <pc:docMk/>
          <pc:sldMk cId="3016278948" sldId="268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3016278948" sldId="268"/>
            <ac:spMk id="2" creationId="{FA512FE7-BD72-2F3B-7CA5-9930AACFB70A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3016278948" sldId="268"/>
            <ac:spMk id="3" creationId="{31A09F94-0778-32A1-B479-F28B08E6EFD3}"/>
          </ac:spMkLst>
        </pc:spChg>
        <pc:picChg chg="add">
          <ac:chgData name="Sukrutha S" userId="a5ac5fff2b4a126c" providerId="LiveId" clId="{54703E56-FB58-4000-831F-C5EE73162659}" dt="2025-01-26T08:31:00.208" v="5506" actId="22"/>
          <ac:picMkLst>
            <pc:docMk/>
            <pc:sldMk cId="3016278948" sldId="268"/>
            <ac:picMk id="5" creationId="{FEB061A1-9F8B-4F65-38A7-5DED7B11F331}"/>
          </ac:picMkLst>
        </pc:pic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168521375" sldId="269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168521375" sldId="269"/>
            <ac:spMk id="2" creationId="{85A800FC-B3B4-FA2A-8BC2-B72D704A58EB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168521375" sldId="269"/>
            <ac:spMk id="3" creationId="{A87C0B26-03D8-4793-B4FC-35D5B9E832E0}"/>
          </ac:spMkLst>
        </pc:spChg>
      </pc:sldChg>
      <pc:sldChg chg="modSp new mod">
        <pc:chgData name="Sukrutha S" userId="a5ac5fff2b4a126c" providerId="LiveId" clId="{54703E56-FB58-4000-831F-C5EE73162659}" dt="2025-01-26T12:24:28.627" v="6245"/>
        <pc:sldMkLst>
          <pc:docMk/>
          <pc:sldMk cId="1127875096" sldId="270"/>
        </pc:sldMkLst>
        <pc:spChg chg="mod">
          <ac:chgData name="Sukrutha S" userId="a5ac5fff2b4a126c" providerId="LiveId" clId="{54703E56-FB58-4000-831F-C5EE73162659}" dt="2025-01-26T12:24:28.627" v="6245"/>
          <ac:spMkLst>
            <pc:docMk/>
            <pc:sldMk cId="1127875096" sldId="270"/>
            <ac:spMk id="2" creationId="{9DDEBB12-3B9C-D75F-4AEF-35429AA57A87}"/>
          </ac:spMkLst>
        </pc:spChg>
        <pc:spChg chg="mod">
          <ac:chgData name="Sukrutha S" userId="a5ac5fff2b4a126c" providerId="LiveId" clId="{54703E56-FB58-4000-831F-C5EE73162659}" dt="2025-01-26T12:24:28.627" v="6245"/>
          <ac:spMkLst>
            <pc:docMk/>
            <pc:sldMk cId="1127875096" sldId="270"/>
            <ac:spMk id="3" creationId="{3DCF62F3-74F3-B69D-A84F-30CFDAC26E20}"/>
          </ac:spMkLst>
        </pc:spChg>
      </pc:sldChg>
      <pc:sldChg chg="modSp new del mod">
        <pc:chgData name="Sukrutha S" userId="a5ac5fff2b4a126c" providerId="LiveId" clId="{54703E56-FB58-4000-831F-C5EE73162659}" dt="2025-01-29T16:18:46.272" v="10289" actId="47"/>
        <pc:sldMkLst>
          <pc:docMk/>
          <pc:sldMk cId="3235850251" sldId="271"/>
        </pc:sldMkLst>
      </pc:sldChg>
      <pc:sldChg chg="modSp new del mod">
        <pc:chgData name="Sukrutha S" userId="a5ac5fff2b4a126c" providerId="LiveId" clId="{54703E56-FB58-4000-831F-C5EE73162659}" dt="2025-01-29T16:18:47.852" v="10290" actId="47"/>
        <pc:sldMkLst>
          <pc:docMk/>
          <pc:sldMk cId="1074526902" sldId="272"/>
        </pc:sldMkLst>
      </pc:sldChg>
      <pc:sldChg chg="modSp new mod">
        <pc:chgData name="Sukrutha S" userId="a5ac5fff2b4a126c" providerId="LiveId" clId="{54703E56-FB58-4000-831F-C5EE73162659}" dt="2025-01-29T14:39:25.303" v="7189" actId="20577"/>
        <pc:sldMkLst>
          <pc:docMk/>
          <pc:sldMk cId="2813472218" sldId="273"/>
        </pc:sldMkLst>
        <pc:spChg chg="mod">
          <ac:chgData name="Sukrutha S" userId="a5ac5fff2b4a126c" providerId="LiveId" clId="{54703E56-FB58-4000-831F-C5EE73162659}" dt="2025-01-29T14:38:32.519" v="7025" actId="20577"/>
          <ac:spMkLst>
            <pc:docMk/>
            <pc:sldMk cId="2813472218" sldId="273"/>
            <ac:spMk id="2" creationId="{63282282-0F09-9D69-D189-179780784009}"/>
          </ac:spMkLst>
        </pc:spChg>
        <pc:spChg chg="mod">
          <ac:chgData name="Sukrutha S" userId="a5ac5fff2b4a126c" providerId="LiveId" clId="{54703E56-FB58-4000-831F-C5EE73162659}" dt="2025-01-29T14:39:25.303" v="7189" actId="20577"/>
          <ac:spMkLst>
            <pc:docMk/>
            <pc:sldMk cId="2813472218" sldId="273"/>
            <ac:spMk id="3" creationId="{F25F17E7-4AA9-49F9-C463-41ED4A6F7911}"/>
          </ac:spMkLst>
        </pc:spChg>
      </pc:sldChg>
      <pc:sldChg chg="addSp delSp modSp new mod">
        <pc:chgData name="Sukrutha S" userId="a5ac5fff2b4a126c" providerId="LiveId" clId="{54703E56-FB58-4000-831F-C5EE73162659}" dt="2025-01-29T15:35:39.356" v="9762" actId="1440"/>
        <pc:sldMkLst>
          <pc:docMk/>
          <pc:sldMk cId="3663075830" sldId="274"/>
        </pc:sldMkLst>
        <pc:spChg chg="mod">
          <ac:chgData name="Sukrutha S" userId="a5ac5fff2b4a126c" providerId="LiveId" clId="{54703E56-FB58-4000-831F-C5EE73162659}" dt="2025-01-29T14:39:32.010" v="7215" actId="20577"/>
          <ac:spMkLst>
            <pc:docMk/>
            <pc:sldMk cId="3663075830" sldId="274"/>
            <ac:spMk id="2" creationId="{6D3E6C3A-9F48-DFAD-7E9F-872C5FE74105}"/>
          </ac:spMkLst>
        </pc:spChg>
        <pc:spChg chg="mod">
          <ac:chgData name="Sukrutha S" userId="a5ac5fff2b4a126c" providerId="LiveId" clId="{54703E56-FB58-4000-831F-C5EE73162659}" dt="2025-01-29T15:29:58.978" v="9714" actId="1076"/>
          <ac:spMkLst>
            <pc:docMk/>
            <pc:sldMk cId="3663075830" sldId="274"/>
            <ac:spMk id="3" creationId="{5B441486-0F50-BD58-FEED-A95882DEAE6F}"/>
          </ac:spMkLst>
        </pc:spChg>
        <pc:spChg chg="add">
          <ac:chgData name="Sukrutha S" userId="a5ac5fff2b4a126c" providerId="LiveId" clId="{54703E56-FB58-4000-831F-C5EE73162659}" dt="2025-01-29T15:29:43.485" v="9712"/>
          <ac:spMkLst>
            <pc:docMk/>
            <pc:sldMk cId="3663075830" sldId="274"/>
            <ac:spMk id="6" creationId="{D674DF6E-C705-3661-90AB-3F18EA596455}"/>
          </ac:spMkLst>
        </pc:spChg>
        <pc:spChg chg="add">
          <ac:chgData name="Sukrutha S" userId="a5ac5fff2b4a126c" providerId="LiveId" clId="{54703E56-FB58-4000-831F-C5EE73162659}" dt="2025-01-29T15:29:47.798" v="9713"/>
          <ac:spMkLst>
            <pc:docMk/>
            <pc:sldMk cId="3663075830" sldId="274"/>
            <ac:spMk id="7" creationId="{C0591EB6-3F1A-5705-C7DE-8E5EC4CDD4A8}"/>
          </ac:spMkLst>
        </pc:spChg>
        <pc:spChg chg="add del mod">
          <ac:chgData name="Sukrutha S" userId="a5ac5fff2b4a126c" providerId="LiveId" clId="{54703E56-FB58-4000-831F-C5EE73162659}" dt="2025-01-29T15:30:15.615" v="9717" actId="21"/>
          <ac:spMkLst>
            <pc:docMk/>
            <pc:sldMk cId="3663075830" sldId="274"/>
            <ac:spMk id="8" creationId="{22905F7C-0A0C-801F-F348-52E68D542AFC}"/>
          </ac:spMkLst>
        </pc:spChg>
        <pc:spChg chg="add mod">
          <ac:chgData name="Sukrutha S" userId="a5ac5fff2b4a126c" providerId="LiveId" clId="{54703E56-FB58-4000-831F-C5EE73162659}" dt="2025-01-29T15:30:19.184" v="9718"/>
          <ac:spMkLst>
            <pc:docMk/>
            <pc:sldMk cId="3663075830" sldId="274"/>
            <ac:spMk id="9" creationId="{22905F7C-0A0C-801F-F348-52E68D542AFC}"/>
          </ac:spMkLst>
        </pc:spChg>
        <pc:picChg chg="add del mod">
          <ac:chgData name="Sukrutha S" userId="a5ac5fff2b4a126c" providerId="LiveId" clId="{54703E56-FB58-4000-831F-C5EE73162659}" dt="2025-01-29T15:35:26.348" v="9758" actId="478"/>
          <ac:picMkLst>
            <pc:docMk/>
            <pc:sldMk cId="3663075830" sldId="274"/>
            <ac:picMk id="5" creationId="{40D1DFEC-6828-2EF4-E32F-3E7F3EBAA831}"/>
          </ac:picMkLst>
        </pc:picChg>
        <pc:picChg chg="add mod">
          <ac:chgData name="Sukrutha S" userId="a5ac5fff2b4a126c" providerId="LiveId" clId="{54703E56-FB58-4000-831F-C5EE73162659}" dt="2025-01-29T15:35:39.356" v="9762" actId="1440"/>
          <ac:picMkLst>
            <pc:docMk/>
            <pc:sldMk cId="3663075830" sldId="274"/>
            <ac:picMk id="11" creationId="{F79E0874-535B-7DA9-AABE-B037796751FE}"/>
          </ac:picMkLst>
        </pc:picChg>
      </pc:sldChg>
      <pc:sldChg chg="addSp delSp modSp new mod">
        <pc:chgData name="Sukrutha S" userId="a5ac5fff2b4a126c" providerId="LiveId" clId="{54703E56-FB58-4000-831F-C5EE73162659}" dt="2025-01-29T15:17:13.533" v="7740" actId="20577"/>
        <pc:sldMkLst>
          <pc:docMk/>
          <pc:sldMk cId="1362829461" sldId="275"/>
        </pc:sldMkLst>
        <pc:spChg chg="mod">
          <ac:chgData name="Sukrutha S" userId="a5ac5fff2b4a126c" providerId="LiveId" clId="{54703E56-FB58-4000-831F-C5EE73162659}" dt="2025-01-29T15:11:42.020" v="7588" actId="20577"/>
          <ac:spMkLst>
            <pc:docMk/>
            <pc:sldMk cId="1362829461" sldId="275"/>
            <ac:spMk id="2" creationId="{B0DA641B-BCEE-840E-A276-A72FB406A52F}"/>
          </ac:spMkLst>
        </pc:spChg>
        <pc:spChg chg="del mod">
          <ac:chgData name="Sukrutha S" userId="a5ac5fff2b4a126c" providerId="LiveId" clId="{54703E56-FB58-4000-831F-C5EE73162659}" dt="2025-01-29T15:17:00.840" v="7737"/>
          <ac:spMkLst>
            <pc:docMk/>
            <pc:sldMk cId="1362829461" sldId="275"/>
            <ac:spMk id="3" creationId="{D701209C-3F36-378C-0952-C21F13CCE0AB}"/>
          </ac:spMkLst>
        </pc:spChg>
        <pc:spChg chg="add mod">
          <ac:chgData name="Sukrutha S" userId="a5ac5fff2b4a126c" providerId="LiveId" clId="{54703E56-FB58-4000-831F-C5EE73162659}" dt="2025-01-29T15:17:13.533" v="7740" actId="20577"/>
          <ac:spMkLst>
            <pc:docMk/>
            <pc:sldMk cId="1362829461" sldId="275"/>
            <ac:spMk id="4" creationId="{A80D1E2C-8BB6-FC76-0CFD-2A95F0175DD1}"/>
          </ac:spMkLst>
        </pc:spChg>
      </pc:sldChg>
      <pc:sldChg chg="new">
        <pc:chgData name="Sukrutha S" userId="a5ac5fff2b4a126c" providerId="LiveId" clId="{54703E56-FB58-4000-831F-C5EE73162659}" dt="2025-01-29T15:16:53.311" v="7733" actId="680"/>
        <pc:sldMkLst>
          <pc:docMk/>
          <pc:sldMk cId="4213522372" sldId="276"/>
        </pc:sldMkLst>
      </pc:sldChg>
      <pc:sldChg chg="addSp delSp modSp new mod">
        <pc:chgData name="Sukrutha S" userId="a5ac5fff2b4a126c" providerId="LiveId" clId="{54703E56-FB58-4000-831F-C5EE73162659}" dt="2025-01-29T16:16:40.826" v="10278" actId="20577"/>
        <pc:sldMkLst>
          <pc:docMk/>
          <pc:sldMk cId="1961013189" sldId="277"/>
        </pc:sldMkLst>
        <pc:spChg chg="mod">
          <ac:chgData name="Sukrutha S" userId="a5ac5fff2b4a126c" providerId="LiveId" clId="{54703E56-FB58-4000-831F-C5EE73162659}" dt="2025-01-29T15:20:41.740" v="8147" actId="20577"/>
          <ac:spMkLst>
            <pc:docMk/>
            <pc:sldMk cId="1961013189" sldId="277"/>
            <ac:spMk id="2" creationId="{D8CA8921-B58D-B6E3-E6CC-803B90D6CBFE}"/>
          </ac:spMkLst>
        </pc:spChg>
        <pc:spChg chg="mod">
          <ac:chgData name="Sukrutha S" userId="a5ac5fff2b4a126c" providerId="LiveId" clId="{54703E56-FB58-4000-831F-C5EE73162659}" dt="2025-01-29T16:16:40.826" v="10278" actId="20577"/>
          <ac:spMkLst>
            <pc:docMk/>
            <pc:sldMk cId="1961013189" sldId="277"/>
            <ac:spMk id="3" creationId="{B94C858B-672E-B975-A3BA-4E8994AF15FB}"/>
          </ac:spMkLst>
        </pc:spChg>
        <pc:picChg chg="add del mod">
          <ac:chgData name="Sukrutha S" userId="a5ac5fff2b4a126c" providerId="LiveId" clId="{54703E56-FB58-4000-831F-C5EE73162659}" dt="2025-01-29T15:36:11.107" v="9763" actId="478"/>
          <ac:picMkLst>
            <pc:docMk/>
            <pc:sldMk cId="1961013189" sldId="277"/>
            <ac:picMk id="5" creationId="{E0949BBE-EBFE-E0DF-EDD0-E3FCC5AC853E}"/>
          </ac:picMkLst>
        </pc:picChg>
        <pc:picChg chg="add del mod">
          <ac:chgData name="Sukrutha S" userId="a5ac5fff2b4a126c" providerId="LiveId" clId="{54703E56-FB58-4000-831F-C5EE73162659}" dt="2025-01-29T16:14:50.008" v="9972" actId="1076"/>
          <ac:picMkLst>
            <pc:docMk/>
            <pc:sldMk cId="1961013189" sldId="277"/>
            <ac:picMk id="7" creationId="{ADD6E39A-C05A-2535-62B4-9BFDAAC3E886}"/>
          </ac:picMkLst>
        </pc:picChg>
        <pc:picChg chg="add mod">
          <ac:chgData name="Sukrutha S" userId="a5ac5fff2b4a126c" providerId="LiveId" clId="{54703E56-FB58-4000-831F-C5EE73162659}" dt="2025-01-29T16:16:11.618" v="10224" actId="1076"/>
          <ac:picMkLst>
            <pc:docMk/>
            <pc:sldMk cId="1961013189" sldId="277"/>
            <ac:picMk id="9" creationId="{07748BE0-AF9B-6CF2-1198-BE06981B74C9}"/>
          </ac:picMkLst>
        </pc:picChg>
      </pc:sldChg>
      <pc:sldChg chg="addSp modSp new mod">
        <pc:chgData name="Sukrutha S" userId="a5ac5fff2b4a126c" providerId="LiveId" clId="{54703E56-FB58-4000-831F-C5EE73162659}" dt="2025-01-29T15:34:38.223" v="9755" actId="1440"/>
        <pc:sldMkLst>
          <pc:docMk/>
          <pc:sldMk cId="2172499192" sldId="278"/>
        </pc:sldMkLst>
        <pc:spChg chg="mod">
          <ac:chgData name="Sukrutha S" userId="a5ac5fff2b4a126c" providerId="LiveId" clId="{54703E56-FB58-4000-831F-C5EE73162659}" dt="2025-01-29T15:23:32.324" v="8770" actId="20577"/>
          <ac:spMkLst>
            <pc:docMk/>
            <pc:sldMk cId="2172499192" sldId="278"/>
            <ac:spMk id="2" creationId="{40769B1D-19FA-EA77-3659-12BD1765EE13}"/>
          </ac:spMkLst>
        </pc:spChg>
        <pc:spChg chg="mod">
          <ac:chgData name="Sukrutha S" userId="a5ac5fff2b4a126c" providerId="LiveId" clId="{54703E56-FB58-4000-831F-C5EE73162659}" dt="2025-01-29T15:32:20.650" v="9748" actId="20577"/>
          <ac:spMkLst>
            <pc:docMk/>
            <pc:sldMk cId="2172499192" sldId="278"/>
            <ac:spMk id="3" creationId="{5D037C45-F663-1347-2670-1FB5F670FA9D}"/>
          </ac:spMkLst>
        </pc:spChg>
        <pc:picChg chg="add mod">
          <ac:chgData name="Sukrutha S" userId="a5ac5fff2b4a126c" providerId="LiveId" clId="{54703E56-FB58-4000-831F-C5EE73162659}" dt="2025-01-29T15:34:38.223" v="9755" actId="1440"/>
          <ac:picMkLst>
            <pc:docMk/>
            <pc:sldMk cId="2172499192" sldId="278"/>
            <ac:picMk id="5" creationId="{9E7D1637-037C-1C70-D8DA-A8520C32949E}"/>
          </ac:picMkLst>
        </pc:picChg>
      </pc:sldChg>
      <pc:sldChg chg="addSp delSp modSp new mod">
        <pc:chgData name="Sukrutha S" userId="a5ac5fff2b4a126c" providerId="LiveId" clId="{54703E56-FB58-4000-831F-C5EE73162659}" dt="2025-01-29T16:24:01.543" v="10295" actId="1076"/>
        <pc:sldMkLst>
          <pc:docMk/>
          <pc:sldMk cId="2228278963" sldId="279"/>
        </pc:sldMkLst>
        <pc:spChg chg="mod">
          <ac:chgData name="Sukrutha S" userId="a5ac5fff2b4a126c" providerId="LiveId" clId="{54703E56-FB58-4000-831F-C5EE73162659}" dt="2025-01-29T15:25:12.052" v="9301" actId="20577"/>
          <ac:spMkLst>
            <pc:docMk/>
            <pc:sldMk cId="2228278963" sldId="279"/>
            <ac:spMk id="2" creationId="{017F50AB-F2BF-FEBB-7D04-F761AB1C7661}"/>
          </ac:spMkLst>
        </pc:spChg>
        <pc:spChg chg="mod">
          <ac:chgData name="Sukrutha S" userId="a5ac5fff2b4a126c" providerId="LiveId" clId="{54703E56-FB58-4000-831F-C5EE73162659}" dt="2025-01-29T15:27:57.389" v="9707" actId="20577"/>
          <ac:spMkLst>
            <pc:docMk/>
            <pc:sldMk cId="2228278963" sldId="279"/>
            <ac:spMk id="3" creationId="{EFAEA79A-9BCB-1302-C197-F051E1D96236}"/>
          </ac:spMkLst>
        </pc:spChg>
        <pc:picChg chg="add mod">
          <ac:chgData name="Sukrutha S" userId="a5ac5fff2b4a126c" providerId="LiveId" clId="{54703E56-FB58-4000-831F-C5EE73162659}" dt="2025-01-29T16:18:15.543" v="10287" actId="1076"/>
          <ac:picMkLst>
            <pc:docMk/>
            <pc:sldMk cId="2228278963" sldId="279"/>
            <ac:picMk id="5" creationId="{D4DF90B8-EC55-C180-DDDA-0E51DBB4F67B}"/>
          </ac:picMkLst>
        </pc:picChg>
        <pc:picChg chg="add del mod">
          <ac:chgData name="Sukrutha S" userId="a5ac5fff2b4a126c" providerId="LiveId" clId="{54703E56-FB58-4000-831F-C5EE73162659}" dt="2025-01-29T16:23:57.122" v="10291" actId="478"/>
          <ac:picMkLst>
            <pc:docMk/>
            <pc:sldMk cId="2228278963" sldId="279"/>
            <ac:picMk id="7" creationId="{942BE679-520C-65AA-A3E7-4904A91D9B90}"/>
          </ac:picMkLst>
        </pc:picChg>
        <pc:picChg chg="add mod">
          <ac:chgData name="Sukrutha S" userId="a5ac5fff2b4a126c" providerId="LiveId" clId="{54703E56-FB58-4000-831F-C5EE73162659}" dt="2025-01-29T16:24:01.543" v="10295" actId="1076"/>
          <ac:picMkLst>
            <pc:docMk/>
            <pc:sldMk cId="2228278963" sldId="279"/>
            <ac:picMk id="9" creationId="{16560478-A620-FDF1-DD89-282D7B01CB02}"/>
          </ac:picMkLst>
        </pc:picChg>
      </pc:sldChg>
      <pc:sldChg chg="addSp modSp new mod">
        <pc:chgData name="Sukrutha S" userId="a5ac5fff2b4a126c" providerId="LiveId" clId="{54703E56-FB58-4000-831F-C5EE73162659}" dt="2025-01-30T17:03:52.920" v="10837" actId="1440"/>
        <pc:sldMkLst>
          <pc:docMk/>
          <pc:sldMk cId="4167116066" sldId="280"/>
        </pc:sldMkLst>
        <pc:spChg chg="mod">
          <ac:chgData name="Sukrutha S" userId="a5ac5fff2b4a126c" providerId="LiveId" clId="{54703E56-FB58-4000-831F-C5EE73162659}" dt="2025-01-30T16:57:28.312" v="10313" actId="20577"/>
          <ac:spMkLst>
            <pc:docMk/>
            <pc:sldMk cId="4167116066" sldId="280"/>
            <ac:spMk id="2" creationId="{898AD9CF-2E14-547C-F9C5-CBE5B58EF1D6}"/>
          </ac:spMkLst>
        </pc:spChg>
        <pc:spChg chg="mod">
          <ac:chgData name="Sukrutha S" userId="a5ac5fff2b4a126c" providerId="LiveId" clId="{54703E56-FB58-4000-831F-C5EE73162659}" dt="2025-01-30T17:03:24.600" v="10836" actId="20577"/>
          <ac:spMkLst>
            <pc:docMk/>
            <pc:sldMk cId="4167116066" sldId="280"/>
            <ac:spMk id="3" creationId="{ABA465B3-ADDF-5311-0783-98D84258F6BE}"/>
          </ac:spMkLst>
        </pc:spChg>
        <pc:picChg chg="add mod">
          <ac:chgData name="Sukrutha S" userId="a5ac5fff2b4a126c" providerId="LiveId" clId="{54703E56-FB58-4000-831F-C5EE73162659}" dt="2025-01-30T17:03:52.920" v="10837" actId="1440"/>
          <ac:picMkLst>
            <pc:docMk/>
            <pc:sldMk cId="4167116066" sldId="280"/>
            <ac:picMk id="5" creationId="{438D6999-352E-E43E-75B4-E2732CA3E1B8}"/>
          </ac:picMkLst>
        </pc:picChg>
      </pc:sldChg>
      <pc:sldChg chg="new">
        <pc:chgData name="Sukrutha S" userId="a5ac5fff2b4a126c" providerId="LiveId" clId="{54703E56-FB58-4000-831F-C5EE73162659}" dt="2025-01-30T17:02:05.774" v="10677" actId="680"/>
        <pc:sldMkLst>
          <pc:docMk/>
          <pc:sldMk cId="4014163343" sldId="281"/>
        </pc:sldMkLst>
      </pc:sldChg>
    </pc:docChg>
  </pc:docChgLst>
</pc:chgInfo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C5088-2CC3-4CD5-94B1-4C321F9AB456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4A0CD1-AD88-4E95-88A5-69696F216D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02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4A0CD1-AD88-4E95-88A5-69696F216D0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930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85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79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26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308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09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59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71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494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287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391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17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FEA49427-EAFE-4D67-BE7F-D3BFC324E0DF}" type="datetimeFigureOut">
              <a:rPr lang="en-IN" smtClean="0"/>
              <a:t>30-01-2025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166634EF-59D6-419A-B8AD-0DCEAF67B268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23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tutorial/essential/concurrency/procthread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B7CE5-C452-3426-130D-10A757FE3B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A5707-168D-207A-86A7-2DD947FC4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649002"/>
            <a:ext cx="3200400" cy="17741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can help you create objects,</a:t>
            </a:r>
            <a:br>
              <a:rPr lang="en-US" dirty="0"/>
            </a:br>
            <a:r>
              <a:rPr lang="en-US" dirty="0"/>
              <a:t>I also clean up the mess.</a:t>
            </a:r>
            <a:br>
              <a:rPr lang="en-US" dirty="0"/>
            </a:br>
            <a:r>
              <a:rPr lang="en-US" dirty="0"/>
              <a:t>With me, you're secure, baby.</a:t>
            </a:r>
            <a:br>
              <a:rPr lang="en-US" dirty="0"/>
            </a:br>
            <a:r>
              <a:rPr lang="en-US" dirty="0"/>
              <a:t>Call me Java, or call me your love.</a:t>
            </a:r>
            <a:br>
              <a:rPr lang="en-US" dirty="0"/>
            </a:br>
            <a:r>
              <a:rPr lang="en-US" dirty="0"/>
              <a:t>Whether it's Windows, macOS, or Linux,</a:t>
            </a:r>
            <a:br>
              <a:rPr lang="en-US" dirty="0"/>
            </a:br>
            <a:r>
              <a:rPr lang="en-US" dirty="0"/>
              <a:t>I will come running for you anywhere you choose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1252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9FC4B65-F6DF-B1AF-1693-99BF30E233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33753" y="1171387"/>
            <a:ext cx="11427487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Heap (Same Cooker Rice or Something)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heap is where Java allocates memory for objects dynamically.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Just like a cooker that cooks rice or food, the heap provides space for objects to be "cooked" or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created at runtime.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When you create an object in Java, it goes into the heap memory, where it can be accessed or manipulated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You can take rice from cooker , even your sister . What happens if you both go for it at same time? That’s why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We need synchronization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Segment (Same Dining Table)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data segment represents memory that stores static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variables and constants in Java. It's like a dining table where food is placed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everyone to access. Static variables are shared among all instances of a class,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constants hold fixed values that remain the same throughout the program.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Here also synchronization is needed what happens if both of you go for same seat !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Segment (Same Kitchen)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code segment refers to the area where the bytecode of your program is stored,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which is executed by the Java Virtual Machine (JVM). This is like the kitchen where all the cooking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(processing and preparation) happens before the food (your program) is served or executed.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b="1" dirty="0">
                <a:latin typeface="Arial" panose="020B0604020202020204" pitchFamily="34" charset="0"/>
              </a:rPr>
              <a:t>Threads</a:t>
            </a:r>
            <a:r>
              <a:rPr lang="en-US" altLang="en-US" sz="1800" dirty="0">
                <a:latin typeface="Arial" panose="020B0604020202020204" pitchFamily="34" charset="0"/>
              </a:rPr>
              <a:t> : You , your dad, Your mum , Your sister </a:t>
            </a:r>
            <a:r>
              <a:rPr lang="en-US" altLang="en-US" sz="1800" dirty="0" err="1">
                <a:latin typeface="Arial" panose="020B0604020202020204" pitchFamily="34" charset="0"/>
              </a:rPr>
              <a:t>etc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237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BE82D-ACB6-D578-9D58-C626E494F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CREATE THREADS?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321C5-D23F-E4E7-E7B2-526BB66D7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Now that we have some understanding of threads , processes and parts of it . Let’s understand how to create threads</a:t>
            </a:r>
          </a:p>
          <a:p>
            <a:r>
              <a:rPr lang="en-IN" dirty="0"/>
              <a:t>We already know how to create a process in java . Don’t we?</a:t>
            </a:r>
          </a:p>
          <a:p>
            <a:r>
              <a:rPr lang="en-IN" dirty="0"/>
              <a:t>Yes we know that we can create a process by ‘java </a:t>
            </a:r>
            <a:r>
              <a:rPr lang="en-IN" dirty="0" err="1"/>
              <a:t>ClassName</a:t>
            </a:r>
            <a:r>
              <a:rPr lang="en-IN" dirty="0"/>
              <a:t>’ command execution after </a:t>
            </a:r>
            <a:r>
              <a:rPr lang="en-IN" dirty="0" err="1"/>
              <a:t>javac</a:t>
            </a:r>
            <a:r>
              <a:rPr lang="en-IN" dirty="0"/>
              <a:t> ClassName.java </a:t>
            </a:r>
          </a:p>
          <a:p>
            <a:r>
              <a:rPr lang="en-IN" dirty="0"/>
              <a:t>Now we know that this public static void main creates other threads so let’s see how to create threads </a:t>
            </a:r>
          </a:p>
        </p:txBody>
      </p:sp>
    </p:spTree>
    <p:extLst>
      <p:ext uri="{BB962C8B-B14F-4D97-AF65-F5344CB8AC3E}">
        <p14:creationId xmlns:p14="http://schemas.microsoft.com/office/powerpoint/2010/main" val="3619756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D631-4688-425B-27E7-EA7E3934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F32D4-8DC9-3771-341B-6F48AE870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real life we usually have more than one way of doing things. But we also know that there is always one better way.</a:t>
            </a:r>
          </a:p>
          <a:p>
            <a:endParaRPr lang="en-IN" dirty="0"/>
          </a:p>
          <a:p>
            <a:r>
              <a:rPr lang="en-IN" dirty="0"/>
              <a:t>In java also there are two ways to create a thread</a:t>
            </a:r>
          </a:p>
          <a:p>
            <a:r>
              <a:rPr lang="en-IN" dirty="0"/>
              <a:t>1) By extending Thread class</a:t>
            </a:r>
          </a:p>
          <a:p>
            <a:r>
              <a:rPr lang="en-IN" dirty="0"/>
              <a:t>2) By implementing Runnable interface</a:t>
            </a:r>
          </a:p>
        </p:txBody>
      </p:sp>
    </p:spTree>
    <p:extLst>
      <p:ext uri="{BB962C8B-B14F-4D97-AF65-F5344CB8AC3E}">
        <p14:creationId xmlns:p14="http://schemas.microsoft.com/office/powerpoint/2010/main" val="3770821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800FC-B3B4-FA2A-8BC2-B72D704A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C0B26-03D8-4793-B4FC-35D5B9E83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521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2FE7-BD72-2F3B-7CA5-9930AACFB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09F94-0778-32A1-B479-F28B08E6E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061A1-9F8B-4F65-38A7-5DED7B11F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278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2282-0F09-9D69-D189-179780784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cases for executing  a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F17E7-4AA9-49F9-C463-41ED4A6F7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Single task Single thread </a:t>
            </a:r>
          </a:p>
          <a:p>
            <a:r>
              <a:rPr lang="en-IN" dirty="0"/>
              <a:t>Single task Multiple Thread</a:t>
            </a:r>
          </a:p>
          <a:p>
            <a:r>
              <a:rPr lang="en-IN" dirty="0"/>
              <a:t>Multiple task Single thread</a:t>
            </a:r>
          </a:p>
          <a:p>
            <a:r>
              <a:rPr lang="en-IN" dirty="0"/>
              <a:t>Multiple task Multiple thread</a:t>
            </a:r>
          </a:p>
        </p:txBody>
      </p:sp>
    </p:spTree>
    <p:extLst>
      <p:ext uri="{BB962C8B-B14F-4D97-AF65-F5344CB8AC3E}">
        <p14:creationId xmlns:p14="http://schemas.microsoft.com/office/powerpoint/2010/main" val="2813472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E6C3A-9F48-DFAD-7E9F-872C5FE74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Single task single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1486-0F50-BD58-FEED-A95882DEA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95" y="1710267"/>
            <a:ext cx="9720071" cy="4023360"/>
          </a:xfrm>
        </p:spPr>
        <p:txBody>
          <a:bodyPr/>
          <a:lstStyle/>
          <a:p>
            <a:r>
              <a:rPr lang="en-IN" dirty="0"/>
              <a:t>1. IMAGINE I TELL YOU TO GO AND HAVE YOUR DINNER which was prepared by your mother</a:t>
            </a:r>
          </a:p>
          <a:p>
            <a:r>
              <a:rPr lang="en-IN" dirty="0"/>
              <a:t>2. DO YOU NEED A THOUSAND PEOPLE TO DO THIS JOB?</a:t>
            </a:r>
          </a:p>
          <a:p>
            <a:r>
              <a:rPr lang="en-IN" dirty="0"/>
              <a:t>3.NO! IT’S STRAIGHTFORWARD</a:t>
            </a:r>
          </a:p>
          <a:p>
            <a:r>
              <a:rPr lang="en-IN" dirty="0"/>
              <a:t>4.NOW YOU MIGHT FEEL LIKE YOU NEED COMPANY , WE ALL DO BUT THAT’S ANOTHER STORY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9E0874-535B-7DA9-AABE-B03779675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844800"/>
            <a:ext cx="3615267" cy="36152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307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921-B58D-B6E3-E6CC-803B90D6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Single task multiple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C858B-672E-B975-A3BA-4E8994AF1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195" y="1998133"/>
            <a:ext cx="9720071" cy="4023360"/>
          </a:xfrm>
        </p:spPr>
        <p:txBody>
          <a:bodyPr>
            <a:normAutofit/>
          </a:bodyPr>
          <a:lstStyle/>
          <a:p>
            <a:r>
              <a:rPr lang="en-IN" dirty="0"/>
              <a:t>1. </a:t>
            </a:r>
            <a:r>
              <a:rPr lang="en-IN" sz="1400" dirty="0"/>
              <a:t>Now imagine I tell you to cook and eat your dinner</a:t>
            </a:r>
          </a:p>
          <a:p>
            <a:r>
              <a:rPr lang="en-IN" sz="1400" dirty="0"/>
              <a:t>2. You can of course do it , but you got to cut the vegetables, fry it then you know cook rice and etc </a:t>
            </a:r>
          </a:p>
          <a:p>
            <a:r>
              <a:rPr lang="en-IN" sz="1400" dirty="0"/>
              <a:t>3. So you will feel like having someone can help you to cook faster.</a:t>
            </a:r>
          </a:p>
          <a:p>
            <a:r>
              <a:rPr lang="en-IN" sz="1400" dirty="0"/>
              <a:t>4. So in cases like say we need quick processing etc which of course cannot be sequential  , in such cases multiple thread for a task makes sense</a:t>
            </a:r>
          </a:p>
          <a:p>
            <a:r>
              <a:rPr lang="en-IN" sz="1400" dirty="0"/>
              <a:t>So if it is sequential like I you have a dirty cloth that you need it set for office tomorrow</a:t>
            </a:r>
          </a:p>
          <a:p>
            <a:r>
              <a:rPr lang="en-IN" sz="1400" dirty="0"/>
              <a:t>Itself , I cannot use multiple threads for</a:t>
            </a:r>
          </a:p>
          <a:p>
            <a:r>
              <a:rPr lang="en-IN" sz="1400" dirty="0"/>
              <a:t>This kind of a task right?</a:t>
            </a:r>
          </a:p>
          <a:p>
            <a:r>
              <a:rPr lang="en-IN" sz="1400" dirty="0"/>
              <a:t>* wash the cloth</a:t>
            </a:r>
          </a:p>
          <a:p>
            <a:r>
              <a:rPr lang="en-IN" sz="1400" dirty="0"/>
              <a:t>* dry it</a:t>
            </a:r>
          </a:p>
          <a:p>
            <a:r>
              <a:rPr lang="en-IN" sz="1400" dirty="0"/>
              <a:t>* iron 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D6E39A-C05A-2535-62B4-9BFDAAC3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738" y="3647135"/>
            <a:ext cx="2565062" cy="25650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48BE0-AF9B-6CF2-1198-BE06981B7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6659" y="4142607"/>
            <a:ext cx="2129341" cy="206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13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9B1D-19FA-EA77-3659-12BD1765E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Multiple task single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37C45-F663-1347-2670-1FB5F670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Now I tell you to eat your dinner with both of your hands , I will also give you a sheet of paper and ask you to type it and send me that copy</a:t>
            </a:r>
          </a:p>
          <a:p>
            <a:r>
              <a:rPr lang="en-IN" dirty="0"/>
              <a:t>2.Now is this possible?</a:t>
            </a:r>
          </a:p>
          <a:p>
            <a:r>
              <a:rPr lang="en-IN" dirty="0"/>
              <a:t>3.Of course if you had 2 more hands but nah , you don’t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D1637-037C-1C70-D8DA-A8520C329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667" y="2917613"/>
            <a:ext cx="2760133" cy="27601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72499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50AB-F2BF-FEBB-7D04-F761AB1C7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MULTIPLE TASK MULTITHREAD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A79A-9BCB-1302-C197-F051E1D96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This is used to perform a group of unrelated tasks</a:t>
            </a:r>
          </a:p>
          <a:p>
            <a:r>
              <a:rPr lang="en-IN" dirty="0"/>
              <a:t>2.Now imagine I tell you to work on your computer</a:t>
            </a:r>
          </a:p>
          <a:p>
            <a:r>
              <a:rPr lang="en-IN" dirty="0"/>
              <a:t>3. I tell your brother to clean his room</a:t>
            </a:r>
          </a:p>
          <a:p>
            <a:r>
              <a:rPr lang="en-IN" dirty="0"/>
              <a:t>4. Now is this related? Cooking a peaceful meal has got nothing to do with cleaning a room </a:t>
            </a:r>
          </a:p>
          <a:p>
            <a:r>
              <a:rPr lang="en-IN" dirty="0"/>
              <a:t>5. No, and never will.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DF90B8-EC55-C180-DDDA-0E51DBB4F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401" y="4531269"/>
            <a:ext cx="2540131" cy="17780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560478-A620-FDF1-DD89-282D7B01C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076" y="4466977"/>
            <a:ext cx="2122309" cy="190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78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8D474-34A8-A432-93FB-A8DCE189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Multithreading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7C734-6788-81FD-0E64-5EA904EDF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thread is the simplest part of a process</a:t>
            </a:r>
          </a:p>
          <a:p>
            <a:r>
              <a:rPr lang="en-IN" dirty="0"/>
              <a:t>Multithreading is multiple threads of a  process run simultaneously either through context switching or through true parallelism.</a:t>
            </a:r>
          </a:p>
          <a:p>
            <a:r>
              <a:rPr lang="en-IN" dirty="0"/>
              <a:t>In order to run with true parallelism, There must be multiple CPUs.</a:t>
            </a:r>
          </a:p>
          <a:p>
            <a:r>
              <a:rPr lang="en-IN" dirty="0"/>
              <a:t>Otherwise context switching is going to happen</a:t>
            </a:r>
          </a:p>
          <a:p>
            <a:r>
              <a:rPr lang="en-IN" dirty="0"/>
              <a:t>This is all in the hands of OS </a:t>
            </a:r>
          </a:p>
        </p:txBody>
      </p:sp>
    </p:spTree>
    <p:extLst>
      <p:ext uri="{BB962C8B-B14F-4D97-AF65-F5344CB8AC3E}">
        <p14:creationId xmlns:p14="http://schemas.microsoft.com/office/powerpoint/2010/main" val="2905909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A641B-BCEE-840E-A276-A72FB406A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Single task multiple thread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80D1E2C-8BB6-FC76-0CFD-2A95F0175D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358688"/>
            <a:ext cx="8789586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When Multiple Threads Are Redundant (Don't Help)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Sometimes, using multiple threads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won’t help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will just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 complexity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🔴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1️⃣ Single-Step Operations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If a task is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atomic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(can’t be divided),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 threads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won’t help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Printing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"Hello World"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multiple times.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Fetching one simple database record.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🔴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2️⃣ Tasks That Must Run Sequentially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If one step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depends on the previous step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multiple threads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won’t help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Reading a file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by line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order.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Logging messages in exact order.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🔴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3️⃣ Small Tasks (Thread Creation Overhead)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If a task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finishes quickly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overhead of creating multiple threads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slows it down instead of speeding it up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Summing 100 numbers (too small for multithreading).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829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AD9CF-2E14-547C-F9C5-CBE5B58E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DAEMON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465B3-ADDF-5311-0783-98D84258F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Daemon thread provides service to another thread</a:t>
            </a:r>
          </a:p>
          <a:p>
            <a:r>
              <a:rPr lang="en-IN" dirty="0"/>
              <a:t>ANALOGY : Think of it like a motion sensor light that only</a:t>
            </a:r>
          </a:p>
          <a:p>
            <a:pPr marL="0" indent="0">
              <a:buNone/>
            </a:pPr>
            <a:r>
              <a:rPr lang="en-IN" dirty="0"/>
              <a:t> switches on only if a person comes in it’s vicinity and stays</a:t>
            </a:r>
          </a:p>
          <a:p>
            <a:r>
              <a:rPr lang="en-IN" dirty="0"/>
              <a:t>on only until they leave </a:t>
            </a:r>
          </a:p>
          <a:p>
            <a:r>
              <a:rPr lang="en-IN" dirty="0"/>
              <a:t>OTHERWISE :it’s off that’s 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D6999-352E-E43E-75B4-E2732CA3E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1889759"/>
            <a:ext cx="3836126" cy="38361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67116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2095B-FF86-F7F9-5D20-1E2AC10A4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03DB8-E341-1255-1C50-681723889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1633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BB12-3B9C-D75F-4AEF-35429AA57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Oracle reference for threading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F62F3-74F3-B69D-A84F-30CFDAC26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https://docs.oracle.com/javase/tutorial/essential/concurrency/procthread.html</a:t>
            </a:r>
            <a:r>
              <a:rPr lang="en-IN" dirty="0"/>
              <a:t> s</a:t>
            </a:r>
          </a:p>
        </p:txBody>
      </p:sp>
    </p:spTree>
    <p:extLst>
      <p:ext uri="{BB962C8B-B14F-4D97-AF65-F5344CB8AC3E}">
        <p14:creationId xmlns:p14="http://schemas.microsoft.com/office/powerpoint/2010/main" val="1127875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B88F-68D7-6830-0354-C12F7667C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2B75-8166-46B5-8F1B-A88D08B5B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522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63C8E-3342-CC48-D0F5-1DF4BBB69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Ok , but when it comes to java what constitutes as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EDCD-6D5F-4632-354F-8AC4FA223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After compilation </a:t>
            </a:r>
            <a:r>
              <a:rPr lang="en-IN" dirty="0" err="1"/>
              <a:t>javac</a:t>
            </a:r>
            <a:r>
              <a:rPr lang="en-IN" dirty="0"/>
              <a:t> ClassName.java a byte code /class file is generated </a:t>
            </a:r>
          </a:p>
          <a:p>
            <a:r>
              <a:rPr lang="en-IN" dirty="0"/>
              <a:t>Now if you run this class file “ </a:t>
            </a:r>
            <a:r>
              <a:rPr lang="en-IN" b="1" i="1" dirty="0"/>
              <a:t>java </a:t>
            </a:r>
            <a:r>
              <a:rPr lang="en-IN" b="1" i="1" dirty="0" err="1"/>
              <a:t>ClassName</a:t>
            </a:r>
            <a:r>
              <a:rPr lang="en-IN" b="1" i="1" dirty="0"/>
              <a:t>”  a new process starts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3016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9BBA7-ADE1-53DB-89F7-4EB859789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 vs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C97C7-4F27-BE4B-1837-5B9060B86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* A program in execution is called a process</a:t>
            </a:r>
          </a:p>
          <a:p>
            <a:r>
              <a:rPr lang="en-IN" dirty="0"/>
              <a:t>   A Thread is a lightweight process it is a part of a process. </a:t>
            </a:r>
          </a:p>
          <a:p>
            <a:endParaRPr lang="en-IN" dirty="0"/>
          </a:p>
          <a:p>
            <a:r>
              <a:rPr lang="en-IN" dirty="0"/>
              <a:t>* When a process is created , it starts with a single thread known as main thread . Later this main thread can give rise to more threads or it can complete by itself and terminate</a:t>
            </a:r>
          </a:p>
          <a:p>
            <a:endParaRPr lang="en-IN" dirty="0"/>
          </a:p>
          <a:p>
            <a:r>
              <a:rPr lang="en-IN" dirty="0"/>
              <a:t>* A process gets as much memory as you give it.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8E5F79-B7D4-A734-3756-94047A54D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190" y="4539343"/>
            <a:ext cx="4826248" cy="177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48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F49F4-C45C-6E39-DB81-9D9145F5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is memory shared among processes?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DE5B5-6972-4238-041B-93EE2461F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Remember that two processes does not share any memory between them.</a:t>
            </a:r>
          </a:p>
          <a:p>
            <a:r>
              <a:rPr lang="en-IN" dirty="0"/>
              <a:t>Analogy :Think it like this , Your house and your neighbour’s house. You don’t share same kitchen do you? </a:t>
            </a:r>
          </a:p>
        </p:txBody>
      </p:sp>
    </p:spTree>
    <p:extLst>
      <p:ext uri="{BB962C8B-B14F-4D97-AF65-F5344CB8AC3E}">
        <p14:creationId xmlns:p14="http://schemas.microsoft.com/office/powerpoint/2010/main" val="2536837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86D2-CC8E-06D4-4AC4-B7A836E05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is memory shared among threads?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A9126-043C-4CEB-3402-340A61275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Two threads can share same memory </a:t>
            </a:r>
          </a:p>
          <a:p>
            <a:endParaRPr lang="en-IN" dirty="0"/>
          </a:p>
          <a:p>
            <a:r>
              <a:rPr lang="en-IN" dirty="0"/>
              <a:t>Analogy : You are a thread, your mother is another thread and your father too. Now you all share same heap memory like say kitchen . You all access and eat rice from the same cooker too!</a:t>
            </a:r>
          </a:p>
          <a:p>
            <a:endParaRPr lang="en-IN" dirty="0"/>
          </a:p>
          <a:p>
            <a:r>
              <a:rPr lang="en-IN" dirty="0"/>
              <a:t>But when it comes to register, program counter and call stack think of that as your plate, your toothbrush , your blanket. Now you don’t share that with them .</a:t>
            </a:r>
          </a:p>
        </p:txBody>
      </p:sp>
    </p:spTree>
    <p:extLst>
      <p:ext uri="{BB962C8B-B14F-4D97-AF65-F5344CB8AC3E}">
        <p14:creationId xmlns:p14="http://schemas.microsoft.com/office/powerpoint/2010/main" val="1366098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0E334F-29B5-2174-6370-8289E8750A65}"/>
              </a:ext>
            </a:extLst>
          </p:cNvPr>
          <p:cNvSpPr/>
          <p:nvPr/>
        </p:nvSpPr>
        <p:spPr>
          <a:xfrm>
            <a:off x="1378017" y="582327"/>
            <a:ext cx="4543124" cy="536127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3B4B2C-452D-FDB2-01BB-8C42C4461C09}"/>
              </a:ext>
            </a:extLst>
          </p:cNvPr>
          <p:cNvSpPr/>
          <p:nvPr/>
        </p:nvSpPr>
        <p:spPr>
          <a:xfrm>
            <a:off x="6508281" y="477033"/>
            <a:ext cx="4352222" cy="536127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B28B566-109F-DADE-7BD5-FF595C05B2F9}"/>
              </a:ext>
            </a:extLst>
          </p:cNvPr>
          <p:cNvSpPr/>
          <p:nvPr/>
        </p:nvSpPr>
        <p:spPr>
          <a:xfrm>
            <a:off x="1684421" y="1799925"/>
            <a:ext cx="4061861" cy="38982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C213844-B909-09BB-EA98-C68BB98B735C}"/>
              </a:ext>
            </a:extLst>
          </p:cNvPr>
          <p:cNvSpPr/>
          <p:nvPr/>
        </p:nvSpPr>
        <p:spPr>
          <a:xfrm>
            <a:off x="6570847" y="1799925"/>
            <a:ext cx="3805188" cy="38982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ACFED8A-6519-785C-5C21-CC59A926B48D}"/>
              </a:ext>
            </a:extLst>
          </p:cNvPr>
          <p:cNvSpPr/>
          <p:nvPr/>
        </p:nvSpPr>
        <p:spPr>
          <a:xfrm>
            <a:off x="2040556" y="3036767"/>
            <a:ext cx="1655543" cy="233412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E57F4A-DADD-19BE-82D8-7FEDCA8EE053}"/>
              </a:ext>
            </a:extLst>
          </p:cNvPr>
          <p:cNvSpPr/>
          <p:nvPr/>
        </p:nvSpPr>
        <p:spPr>
          <a:xfrm>
            <a:off x="3955981" y="2858703"/>
            <a:ext cx="1386039" cy="251219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CCAC1B1-53D9-7CCC-CCF4-1E086B091937}"/>
              </a:ext>
            </a:extLst>
          </p:cNvPr>
          <p:cNvSpPr/>
          <p:nvPr/>
        </p:nvSpPr>
        <p:spPr>
          <a:xfrm>
            <a:off x="6854788" y="3108957"/>
            <a:ext cx="1517584" cy="251219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A727AE-FDCA-CD3B-B149-A16E975D5885}"/>
              </a:ext>
            </a:extLst>
          </p:cNvPr>
          <p:cNvSpPr/>
          <p:nvPr/>
        </p:nvSpPr>
        <p:spPr>
          <a:xfrm>
            <a:off x="8786259" y="3145052"/>
            <a:ext cx="1397268" cy="251219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6889C2-F26E-2929-2AE7-9F3462D5C430}"/>
              </a:ext>
            </a:extLst>
          </p:cNvPr>
          <p:cNvSpPr/>
          <p:nvPr/>
        </p:nvSpPr>
        <p:spPr>
          <a:xfrm>
            <a:off x="2483318" y="3253338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A95330-98DC-30AC-6E17-19D512B21707}"/>
              </a:ext>
            </a:extLst>
          </p:cNvPr>
          <p:cNvSpPr/>
          <p:nvPr/>
        </p:nvSpPr>
        <p:spPr>
          <a:xfrm>
            <a:off x="2483318" y="3903041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953AE51-CDC5-8AC9-B5A5-E83D17F80C3E}"/>
              </a:ext>
            </a:extLst>
          </p:cNvPr>
          <p:cNvSpPr/>
          <p:nvPr/>
        </p:nvSpPr>
        <p:spPr>
          <a:xfrm>
            <a:off x="2483318" y="4610497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B6BEDB-355E-7828-1CF0-4F433EE2C32C}"/>
              </a:ext>
            </a:extLst>
          </p:cNvPr>
          <p:cNvSpPr/>
          <p:nvPr/>
        </p:nvSpPr>
        <p:spPr>
          <a:xfrm>
            <a:off x="4251158" y="3262963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7207D82-160C-0198-68A4-96ABD391AD9A}"/>
              </a:ext>
            </a:extLst>
          </p:cNvPr>
          <p:cNvSpPr/>
          <p:nvPr/>
        </p:nvSpPr>
        <p:spPr>
          <a:xfrm>
            <a:off x="4260782" y="3888602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0A7285-E700-E134-F794-5661BD4A49E5}"/>
              </a:ext>
            </a:extLst>
          </p:cNvPr>
          <p:cNvSpPr/>
          <p:nvPr/>
        </p:nvSpPr>
        <p:spPr>
          <a:xfrm>
            <a:off x="4288857" y="4499807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6B92C1-6FC4-A011-A9AE-4AE189BDDDC7}"/>
              </a:ext>
            </a:extLst>
          </p:cNvPr>
          <p:cNvSpPr/>
          <p:nvPr/>
        </p:nvSpPr>
        <p:spPr>
          <a:xfrm>
            <a:off x="7283114" y="3376060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89CA5B-31C7-383C-5571-8E13EF5F60CD}"/>
              </a:ext>
            </a:extLst>
          </p:cNvPr>
          <p:cNvSpPr/>
          <p:nvPr/>
        </p:nvSpPr>
        <p:spPr>
          <a:xfrm>
            <a:off x="7307740" y="4006513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67E6B6-0A4B-0EE3-D885-A554D62DC2AC}"/>
              </a:ext>
            </a:extLst>
          </p:cNvPr>
          <p:cNvSpPr/>
          <p:nvPr/>
        </p:nvSpPr>
        <p:spPr>
          <a:xfrm>
            <a:off x="7283114" y="4687499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849D5F6-25D8-0F5C-A0CC-5BA2D398511A}"/>
              </a:ext>
            </a:extLst>
          </p:cNvPr>
          <p:cNvSpPr/>
          <p:nvPr/>
        </p:nvSpPr>
        <p:spPr>
          <a:xfrm>
            <a:off x="9094272" y="3421779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EB6EA0F-A0BF-9795-0119-00E50F7C4DC4}"/>
              </a:ext>
            </a:extLst>
          </p:cNvPr>
          <p:cNvSpPr/>
          <p:nvPr/>
        </p:nvSpPr>
        <p:spPr>
          <a:xfrm>
            <a:off x="9153624" y="4045015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F472182-9C2A-4DE9-EEA4-6ED83C61CFC8}"/>
              </a:ext>
            </a:extLst>
          </p:cNvPr>
          <p:cNvSpPr/>
          <p:nvPr/>
        </p:nvSpPr>
        <p:spPr>
          <a:xfrm>
            <a:off x="9153624" y="4716378"/>
            <a:ext cx="779646" cy="3946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06221A6E-B458-44C4-6AA7-CB0369F386D4}"/>
              </a:ext>
            </a:extLst>
          </p:cNvPr>
          <p:cNvSpPr/>
          <p:nvPr/>
        </p:nvSpPr>
        <p:spPr>
          <a:xfrm>
            <a:off x="2319688" y="2175304"/>
            <a:ext cx="155448" cy="914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38281E6-7ADA-DAF6-4071-0097A64AF857}"/>
              </a:ext>
            </a:extLst>
          </p:cNvPr>
          <p:cNvSpPr/>
          <p:nvPr/>
        </p:nvSpPr>
        <p:spPr>
          <a:xfrm>
            <a:off x="2475136" y="1920237"/>
            <a:ext cx="171811" cy="1203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763C3E59-AA75-22F4-6CB2-04DB613BCFE9}"/>
              </a:ext>
            </a:extLst>
          </p:cNvPr>
          <p:cNvSpPr/>
          <p:nvPr/>
        </p:nvSpPr>
        <p:spPr>
          <a:xfrm>
            <a:off x="1732548" y="1896186"/>
            <a:ext cx="665586" cy="102027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7FF82BD6-E0CA-4744-23E7-293CDEF43B8A}"/>
              </a:ext>
            </a:extLst>
          </p:cNvPr>
          <p:cNvSpPr/>
          <p:nvPr/>
        </p:nvSpPr>
        <p:spPr>
          <a:xfrm>
            <a:off x="2706787" y="1910612"/>
            <a:ext cx="519925" cy="98177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9" name="Heart 38">
            <a:extLst>
              <a:ext uri="{FF2B5EF4-FFF2-40B4-BE49-F238E27FC236}">
                <a16:creationId xmlns:a16="http://schemas.microsoft.com/office/drawing/2014/main" id="{CE747533-6E8C-C793-93C4-5D2F1F510D25}"/>
              </a:ext>
            </a:extLst>
          </p:cNvPr>
          <p:cNvSpPr/>
          <p:nvPr/>
        </p:nvSpPr>
        <p:spPr>
          <a:xfrm>
            <a:off x="2646947" y="693019"/>
            <a:ext cx="2127184" cy="1010649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Heap</a:t>
            </a:r>
          </a:p>
        </p:txBody>
      </p:sp>
      <p:sp>
        <p:nvSpPr>
          <p:cNvPr id="40" name="Heart 39">
            <a:extLst>
              <a:ext uri="{FF2B5EF4-FFF2-40B4-BE49-F238E27FC236}">
                <a16:creationId xmlns:a16="http://schemas.microsoft.com/office/drawing/2014/main" id="{72A47DAA-0A2C-FF6C-A74C-6323BB13702B}"/>
              </a:ext>
            </a:extLst>
          </p:cNvPr>
          <p:cNvSpPr/>
          <p:nvPr/>
        </p:nvSpPr>
        <p:spPr>
          <a:xfrm>
            <a:off x="7722667" y="668958"/>
            <a:ext cx="2127184" cy="1010649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Heap</a:t>
            </a:r>
          </a:p>
        </p:txBody>
      </p:sp>
      <p:sp>
        <p:nvSpPr>
          <p:cNvPr id="41" name="Smiley Face 40">
            <a:extLst>
              <a:ext uri="{FF2B5EF4-FFF2-40B4-BE49-F238E27FC236}">
                <a16:creationId xmlns:a16="http://schemas.microsoft.com/office/drawing/2014/main" id="{46BB2796-8B33-D2EE-60E9-3F444E30CC13}"/>
              </a:ext>
            </a:extLst>
          </p:cNvPr>
          <p:cNvSpPr/>
          <p:nvPr/>
        </p:nvSpPr>
        <p:spPr>
          <a:xfrm>
            <a:off x="3940740" y="1860081"/>
            <a:ext cx="1511168" cy="1005838"/>
          </a:xfrm>
          <a:prstGeom prst="smileyFac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Data segment</a:t>
            </a:r>
          </a:p>
        </p:txBody>
      </p:sp>
      <p:sp>
        <p:nvSpPr>
          <p:cNvPr id="42" name="Smiley Face 41">
            <a:extLst>
              <a:ext uri="{FF2B5EF4-FFF2-40B4-BE49-F238E27FC236}">
                <a16:creationId xmlns:a16="http://schemas.microsoft.com/office/drawing/2014/main" id="{E440C5E4-7558-1068-4B30-39E1D09A1B95}"/>
              </a:ext>
            </a:extLst>
          </p:cNvPr>
          <p:cNvSpPr/>
          <p:nvPr/>
        </p:nvSpPr>
        <p:spPr>
          <a:xfrm>
            <a:off x="8622633" y="1884142"/>
            <a:ext cx="1511168" cy="1005838"/>
          </a:xfrm>
          <a:prstGeom prst="smileyFac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Data segment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07788393-3F99-C196-D094-FABA519B02FD}"/>
              </a:ext>
            </a:extLst>
          </p:cNvPr>
          <p:cNvSpPr/>
          <p:nvPr/>
        </p:nvSpPr>
        <p:spPr>
          <a:xfrm>
            <a:off x="6661721" y="1937093"/>
            <a:ext cx="665586" cy="102027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45CCA382-21FA-8660-DC37-6778E4ED07E0}"/>
              </a:ext>
            </a:extLst>
          </p:cNvPr>
          <p:cNvSpPr/>
          <p:nvPr/>
        </p:nvSpPr>
        <p:spPr>
          <a:xfrm>
            <a:off x="7809619" y="1927464"/>
            <a:ext cx="519925" cy="98177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8F2DABE-285F-AABA-1BD5-46B3B6136ECE}"/>
              </a:ext>
            </a:extLst>
          </p:cNvPr>
          <p:cNvSpPr txBox="1"/>
          <p:nvPr/>
        </p:nvSpPr>
        <p:spPr>
          <a:xfrm>
            <a:off x="2258730" y="2242686"/>
            <a:ext cx="621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8B75C7A-456E-5F79-43C3-0CE7726F1B5D}"/>
              </a:ext>
            </a:extLst>
          </p:cNvPr>
          <p:cNvSpPr txBox="1"/>
          <p:nvPr/>
        </p:nvSpPr>
        <p:spPr>
          <a:xfrm>
            <a:off x="7244936" y="2257127"/>
            <a:ext cx="665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CS</a:t>
            </a: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0080746-5445-BDEE-3D10-C12A24571BF6}"/>
              </a:ext>
            </a:extLst>
          </p:cNvPr>
          <p:cNvSpPr/>
          <p:nvPr/>
        </p:nvSpPr>
        <p:spPr>
          <a:xfrm>
            <a:off x="1944303" y="3301465"/>
            <a:ext cx="1915428" cy="1788353"/>
          </a:xfrm>
          <a:custGeom>
            <a:avLst/>
            <a:gdLst>
              <a:gd name="connsiteX0" fmla="*/ 0 w 1915428"/>
              <a:gd name="connsiteY0" fmla="*/ 0 h 1788353"/>
              <a:gd name="connsiteX1" fmla="*/ 433137 w 1915428"/>
              <a:gd name="connsiteY1" fmla="*/ 375386 h 1788353"/>
              <a:gd name="connsiteX2" fmla="*/ 519764 w 1915428"/>
              <a:gd name="connsiteY2" fmla="*/ 433137 h 1788353"/>
              <a:gd name="connsiteX3" fmla="*/ 596766 w 1915428"/>
              <a:gd name="connsiteY3" fmla="*/ 452388 h 1788353"/>
              <a:gd name="connsiteX4" fmla="*/ 827773 w 1915428"/>
              <a:gd name="connsiteY4" fmla="*/ 481263 h 1788353"/>
              <a:gd name="connsiteX5" fmla="*/ 837398 w 1915428"/>
              <a:gd name="connsiteY5" fmla="*/ 558266 h 1788353"/>
              <a:gd name="connsiteX6" fmla="*/ 847023 w 1915428"/>
              <a:gd name="connsiteY6" fmla="*/ 673769 h 1788353"/>
              <a:gd name="connsiteX7" fmla="*/ 875899 w 1915428"/>
              <a:gd name="connsiteY7" fmla="*/ 750771 h 1788353"/>
              <a:gd name="connsiteX8" fmla="*/ 1058779 w 1915428"/>
              <a:gd name="connsiteY8" fmla="*/ 962527 h 1788353"/>
              <a:gd name="connsiteX9" fmla="*/ 1145406 w 1915428"/>
              <a:gd name="connsiteY9" fmla="*/ 981777 h 1788353"/>
              <a:gd name="connsiteX10" fmla="*/ 1183908 w 1915428"/>
              <a:gd name="connsiteY10" fmla="*/ 1049154 h 1788353"/>
              <a:gd name="connsiteX11" fmla="*/ 1251284 w 1915428"/>
              <a:gd name="connsiteY11" fmla="*/ 1193533 h 1788353"/>
              <a:gd name="connsiteX12" fmla="*/ 1289785 w 1915428"/>
              <a:gd name="connsiteY12" fmla="*/ 1241659 h 1788353"/>
              <a:gd name="connsiteX13" fmla="*/ 1674796 w 1915428"/>
              <a:gd name="connsiteY13" fmla="*/ 1337912 h 1788353"/>
              <a:gd name="connsiteX14" fmla="*/ 1713297 w 1915428"/>
              <a:gd name="connsiteY14" fmla="*/ 1366788 h 1788353"/>
              <a:gd name="connsiteX15" fmla="*/ 1751798 w 1915428"/>
              <a:gd name="connsiteY15" fmla="*/ 1424539 h 1788353"/>
              <a:gd name="connsiteX16" fmla="*/ 1780674 w 1915428"/>
              <a:gd name="connsiteY16" fmla="*/ 1463040 h 1788353"/>
              <a:gd name="connsiteX17" fmla="*/ 1790299 w 1915428"/>
              <a:gd name="connsiteY17" fmla="*/ 1530417 h 1788353"/>
              <a:gd name="connsiteX18" fmla="*/ 1799924 w 1915428"/>
              <a:gd name="connsiteY18" fmla="*/ 1588169 h 1788353"/>
              <a:gd name="connsiteX19" fmla="*/ 1809550 w 1915428"/>
              <a:gd name="connsiteY19" fmla="*/ 1780674 h 1788353"/>
              <a:gd name="connsiteX20" fmla="*/ 1915428 w 1915428"/>
              <a:gd name="connsiteY20" fmla="*/ 1722922 h 178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915428" h="1788353">
                <a:moveTo>
                  <a:pt x="0" y="0"/>
                </a:moveTo>
                <a:cubicBezTo>
                  <a:pt x="273311" y="78091"/>
                  <a:pt x="-257632" y="-85124"/>
                  <a:pt x="433137" y="375386"/>
                </a:cubicBezTo>
                <a:cubicBezTo>
                  <a:pt x="462013" y="394636"/>
                  <a:pt x="488363" y="418360"/>
                  <a:pt x="519764" y="433137"/>
                </a:cubicBezTo>
                <a:cubicBezTo>
                  <a:pt x="543703" y="444402"/>
                  <a:pt x="570626" y="448304"/>
                  <a:pt x="596766" y="452388"/>
                </a:cubicBezTo>
                <a:cubicBezTo>
                  <a:pt x="673437" y="464368"/>
                  <a:pt x="750771" y="471638"/>
                  <a:pt x="827773" y="481263"/>
                </a:cubicBezTo>
                <a:cubicBezTo>
                  <a:pt x="830981" y="506931"/>
                  <a:pt x="834824" y="532527"/>
                  <a:pt x="837398" y="558266"/>
                </a:cubicBezTo>
                <a:cubicBezTo>
                  <a:pt x="841242" y="596709"/>
                  <a:pt x="839446" y="635885"/>
                  <a:pt x="847023" y="673769"/>
                </a:cubicBezTo>
                <a:cubicBezTo>
                  <a:pt x="852399" y="700649"/>
                  <a:pt x="862688" y="726752"/>
                  <a:pt x="875899" y="750771"/>
                </a:cubicBezTo>
                <a:cubicBezTo>
                  <a:pt x="917845" y="827036"/>
                  <a:pt x="982069" y="916501"/>
                  <a:pt x="1058779" y="962527"/>
                </a:cubicBezTo>
                <a:cubicBezTo>
                  <a:pt x="1084144" y="977746"/>
                  <a:pt x="1116530" y="975360"/>
                  <a:pt x="1145406" y="981777"/>
                </a:cubicBezTo>
                <a:cubicBezTo>
                  <a:pt x="1158240" y="1004236"/>
                  <a:pt x="1172340" y="1026018"/>
                  <a:pt x="1183908" y="1049154"/>
                </a:cubicBezTo>
                <a:cubicBezTo>
                  <a:pt x="1207659" y="1096656"/>
                  <a:pt x="1225690" y="1146998"/>
                  <a:pt x="1251284" y="1193533"/>
                </a:cubicBezTo>
                <a:cubicBezTo>
                  <a:pt x="1261184" y="1211534"/>
                  <a:pt x="1271410" y="1232472"/>
                  <a:pt x="1289785" y="1241659"/>
                </a:cubicBezTo>
                <a:cubicBezTo>
                  <a:pt x="1371602" y="1282568"/>
                  <a:pt x="1606502" y="1323684"/>
                  <a:pt x="1674796" y="1337912"/>
                </a:cubicBezTo>
                <a:cubicBezTo>
                  <a:pt x="1687630" y="1347537"/>
                  <a:pt x="1702639" y="1354798"/>
                  <a:pt x="1713297" y="1366788"/>
                </a:cubicBezTo>
                <a:cubicBezTo>
                  <a:pt x="1728668" y="1384080"/>
                  <a:pt x="1738530" y="1405585"/>
                  <a:pt x="1751798" y="1424539"/>
                </a:cubicBezTo>
                <a:cubicBezTo>
                  <a:pt x="1760998" y="1437681"/>
                  <a:pt x="1771049" y="1450206"/>
                  <a:pt x="1780674" y="1463040"/>
                </a:cubicBezTo>
                <a:cubicBezTo>
                  <a:pt x="1783882" y="1485499"/>
                  <a:pt x="1786849" y="1507994"/>
                  <a:pt x="1790299" y="1530417"/>
                </a:cubicBezTo>
                <a:cubicBezTo>
                  <a:pt x="1793266" y="1549706"/>
                  <a:pt x="1798427" y="1568710"/>
                  <a:pt x="1799924" y="1588169"/>
                </a:cubicBezTo>
                <a:cubicBezTo>
                  <a:pt x="1804852" y="1652228"/>
                  <a:pt x="1767737" y="1731893"/>
                  <a:pt x="1809550" y="1780674"/>
                </a:cubicBezTo>
                <a:cubicBezTo>
                  <a:pt x="1835713" y="1811197"/>
                  <a:pt x="1880135" y="1742173"/>
                  <a:pt x="1915428" y="172292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CC78E4F1-34B5-C18D-7E19-A3BF21A50135}"/>
              </a:ext>
            </a:extLst>
          </p:cNvPr>
          <p:cNvSpPr/>
          <p:nvPr/>
        </p:nvSpPr>
        <p:spPr>
          <a:xfrm>
            <a:off x="3649579" y="3348156"/>
            <a:ext cx="1915428" cy="1788353"/>
          </a:xfrm>
          <a:custGeom>
            <a:avLst/>
            <a:gdLst>
              <a:gd name="connsiteX0" fmla="*/ 0 w 1915428"/>
              <a:gd name="connsiteY0" fmla="*/ 0 h 1788353"/>
              <a:gd name="connsiteX1" fmla="*/ 433137 w 1915428"/>
              <a:gd name="connsiteY1" fmla="*/ 375386 h 1788353"/>
              <a:gd name="connsiteX2" fmla="*/ 519764 w 1915428"/>
              <a:gd name="connsiteY2" fmla="*/ 433137 h 1788353"/>
              <a:gd name="connsiteX3" fmla="*/ 596766 w 1915428"/>
              <a:gd name="connsiteY3" fmla="*/ 452388 h 1788353"/>
              <a:gd name="connsiteX4" fmla="*/ 827773 w 1915428"/>
              <a:gd name="connsiteY4" fmla="*/ 481263 h 1788353"/>
              <a:gd name="connsiteX5" fmla="*/ 837398 w 1915428"/>
              <a:gd name="connsiteY5" fmla="*/ 558266 h 1788353"/>
              <a:gd name="connsiteX6" fmla="*/ 847023 w 1915428"/>
              <a:gd name="connsiteY6" fmla="*/ 673769 h 1788353"/>
              <a:gd name="connsiteX7" fmla="*/ 875899 w 1915428"/>
              <a:gd name="connsiteY7" fmla="*/ 750771 h 1788353"/>
              <a:gd name="connsiteX8" fmla="*/ 1058779 w 1915428"/>
              <a:gd name="connsiteY8" fmla="*/ 962527 h 1788353"/>
              <a:gd name="connsiteX9" fmla="*/ 1145406 w 1915428"/>
              <a:gd name="connsiteY9" fmla="*/ 981777 h 1788353"/>
              <a:gd name="connsiteX10" fmla="*/ 1183908 w 1915428"/>
              <a:gd name="connsiteY10" fmla="*/ 1049154 h 1788353"/>
              <a:gd name="connsiteX11" fmla="*/ 1251284 w 1915428"/>
              <a:gd name="connsiteY11" fmla="*/ 1193533 h 1788353"/>
              <a:gd name="connsiteX12" fmla="*/ 1289785 w 1915428"/>
              <a:gd name="connsiteY12" fmla="*/ 1241659 h 1788353"/>
              <a:gd name="connsiteX13" fmla="*/ 1674796 w 1915428"/>
              <a:gd name="connsiteY13" fmla="*/ 1337912 h 1788353"/>
              <a:gd name="connsiteX14" fmla="*/ 1713297 w 1915428"/>
              <a:gd name="connsiteY14" fmla="*/ 1366788 h 1788353"/>
              <a:gd name="connsiteX15" fmla="*/ 1751798 w 1915428"/>
              <a:gd name="connsiteY15" fmla="*/ 1424539 h 1788353"/>
              <a:gd name="connsiteX16" fmla="*/ 1780674 w 1915428"/>
              <a:gd name="connsiteY16" fmla="*/ 1463040 h 1788353"/>
              <a:gd name="connsiteX17" fmla="*/ 1790299 w 1915428"/>
              <a:gd name="connsiteY17" fmla="*/ 1530417 h 1788353"/>
              <a:gd name="connsiteX18" fmla="*/ 1799924 w 1915428"/>
              <a:gd name="connsiteY18" fmla="*/ 1588169 h 1788353"/>
              <a:gd name="connsiteX19" fmla="*/ 1809550 w 1915428"/>
              <a:gd name="connsiteY19" fmla="*/ 1780674 h 1788353"/>
              <a:gd name="connsiteX20" fmla="*/ 1915428 w 1915428"/>
              <a:gd name="connsiteY20" fmla="*/ 1722922 h 178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915428" h="1788353">
                <a:moveTo>
                  <a:pt x="0" y="0"/>
                </a:moveTo>
                <a:cubicBezTo>
                  <a:pt x="273311" y="78091"/>
                  <a:pt x="-257632" y="-85124"/>
                  <a:pt x="433137" y="375386"/>
                </a:cubicBezTo>
                <a:cubicBezTo>
                  <a:pt x="462013" y="394636"/>
                  <a:pt x="488363" y="418360"/>
                  <a:pt x="519764" y="433137"/>
                </a:cubicBezTo>
                <a:cubicBezTo>
                  <a:pt x="543703" y="444402"/>
                  <a:pt x="570626" y="448304"/>
                  <a:pt x="596766" y="452388"/>
                </a:cubicBezTo>
                <a:cubicBezTo>
                  <a:pt x="673437" y="464368"/>
                  <a:pt x="750771" y="471638"/>
                  <a:pt x="827773" y="481263"/>
                </a:cubicBezTo>
                <a:cubicBezTo>
                  <a:pt x="830981" y="506931"/>
                  <a:pt x="834824" y="532527"/>
                  <a:pt x="837398" y="558266"/>
                </a:cubicBezTo>
                <a:cubicBezTo>
                  <a:pt x="841242" y="596709"/>
                  <a:pt x="839446" y="635885"/>
                  <a:pt x="847023" y="673769"/>
                </a:cubicBezTo>
                <a:cubicBezTo>
                  <a:pt x="852399" y="700649"/>
                  <a:pt x="862688" y="726752"/>
                  <a:pt x="875899" y="750771"/>
                </a:cubicBezTo>
                <a:cubicBezTo>
                  <a:pt x="917845" y="827036"/>
                  <a:pt x="982069" y="916501"/>
                  <a:pt x="1058779" y="962527"/>
                </a:cubicBezTo>
                <a:cubicBezTo>
                  <a:pt x="1084144" y="977746"/>
                  <a:pt x="1116530" y="975360"/>
                  <a:pt x="1145406" y="981777"/>
                </a:cubicBezTo>
                <a:cubicBezTo>
                  <a:pt x="1158240" y="1004236"/>
                  <a:pt x="1172340" y="1026018"/>
                  <a:pt x="1183908" y="1049154"/>
                </a:cubicBezTo>
                <a:cubicBezTo>
                  <a:pt x="1207659" y="1096656"/>
                  <a:pt x="1225690" y="1146998"/>
                  <a:pt x="1251284" y="1193533"/>
                </a:cubicBezTo>
                <a:cubicBezTo>
                  <a:pt x="1261184" y="1211534"/>
                  <a:pt x="1271410" y="1232472"/>
                  <a:pt x="1289785" y="1241659"/>
                </a:cubicBezTo>
                <a:cubicBezTo>
                  <a:pt x="1371602" y="1282568"/>
                  <a:pt x="1606502" y="1323684"/>
                  <a:pt x="1674796" y="1337912"/>
                </a:cubicBezTo>
                <a:cubicBezTo>
                  <a:pt x="1687630" y="1347537"/>
                  <a:pt x="1702639" y="1354798"/>
                  <a:pt x="1713297" y="1366788"/>
                </a:cubicBezTo>
                <a:cubicBezTo>
                  <a:pt x="1728668" y="1384080"/>
                  <a:pt x="1738530" y="1405585"/>
                  <a:pt x="1751798" y="1424539"/>
                </a:cubicBezTo>
                <a:cubicBezTo>
                  <a:pt x="1760998" y="1437681"/>
                  <a:pt x="1771049" y="1450206"/>
                  <a:pt x="1780674" y="1463040"/>
                </a:cubicBezTo>
                <a:cubicBezTo>
                  <a:pt x="1783882" y="1485499"/>
                  <a:pt x="1786849" y="1507994"/>
                  <a:pt x="1790299" y="1530417"/>
                </a:cubicBezTo>
                <a:cubicBezTo>
                  <a:pt x="1793266" y="1549706"/>
                  <a:pt x="1798427" y="1568710"/>
                  <a:pt x="1799924" y="1588169"/>
                </a:cubicBezTo>
                <a:cubicBezTo>
                  <a:pt x="1804852" y="1652228"/>
                  <a:pt x="1767737" y="1731893"/>
                  <a:pt x="1809550" y="1780674"/>
                </a:cubicBezTo>
                <a:cubicBezTo>
                  <a:pt x="1835713" y="1811197"/>
                  <a:pt x="1880135" y="1742173"/>
                  <a:pt x="1915428" y="172292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F53F10A7-EAD7-11F1-DF0B-DCCE1037CF9F}"/>
              </a:ext>
            </a:extLst>
          </p:cNvPr>
          <p:cNvSpPr/>
          <p:nvPr/>
        </p:nvSpPr>
        <p:spPr>
          <a:xfrm>
            <a:off x="6814686" y="3051208"/>
            <a:ext cx="1674796" cy="2194560"/>
          </a:xfrm>
          <a:custGeom>
            <a:avLst/>
            <a:gdLst>
              <a:gd name="connsiteX0" fmla="*/ 0 w 1674796"/>
              <a:gd name="connsiteY0" fmla="*/ 0 h 2194560"/>
              <a:gd name="connsiteX1" fmla="*/ 279133 w 1674796"/>
              <a:gd name="connsiteY1" fmla="*/ 510139 h 2194560"/>
              <a:gd name="connsiteX2" fmla="*/ 490889 w 1674796"/>
              <a:gd name="connsiteY2" fmla="*/ 789272 h 2194560"/>
              <a:gd name="connsiteX3" fmla="*/ 702645 w 1674796"/>
              <a:gd name="connsiteY3" fmla="*/ 943276 h 2194560"/>
              <a:gd name="connsiteX4" fmla="*/ 904775 w 1674796"/>
              <a:gd name="connsiteY4" fmla="*/ 1049154 h 2194560"/>
              <a:gd name="connsiteX5" fmla="*/ 1251285 w 1674796"/>
              <a:gd name="connsiteY5" fmla="*/ 1357163 h 2194560"/>
              <a:gd name="connsiteX6" fmla="*/ 1299411 w 1674796"/>
              <a:gd name="connsiteY6" fmla="*/ 1424539 h 2194560"/>
              <a:gd name="connsiteX7" fmla="*/ 1395663 w 1674796"/>
              <a:gd name="connsiteY7" fmla="*/ 1645920 h 2194560"/>
              <a:gd name="connsiteX8" fmla="*/ 1607419 w 1674796"/>
              <a:gd name="connsiteY8" fmla="*/ 2059807 h 2194560"/>
              <a:gd name="connsiteX9" fmla="*/ 1645920 w 1674796"/>
              <a:gd name="connsiteY9" fmla="*/ 2146434 h 2194560"/>
              <a:gd name="connsiteX10" fmla="*/ 1655546 w 1674796"/>
              <a:gd name="connsiteY10" fmla="*/ 2184935 h 2194560"/>
              <a:gd name="connsiteX11" fmla="*/ 1674796 w 1674796"/>
              <a:gd name="connsiteY11" fmla="*/ 2194560 h 21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74796" h="2194560">
                <a:moveTo>
                  <a:pt x="0" y="0"/>
                </a:moveTo>
                <a:cubicBezTo>
                  <a:pt x="83018" y="221381"/>
                  <a:pt x="41964" y="124740"/>
                  <a:pt x="279133" y="510139"/>
                </a:cubicBezTo>
                <a:cubicBezTo>
                  <a:pt x="300726" y="545227"/>
                  <a:pt x="428592" y="737358"/>
                  <a:pt x="490889" y="789272"/>
                </a:cubicBezTo>
                <a:cubicBezTo>
                  <a:pt x="557938" y="845146"/>
                  <a:pt x="628730" y="896864"/>
                  <a:pt x="702645" y="943276"/>
                </a:cubicBezTo>
                <a:cubicBezTo>
                  <a:pt x="767060" y="983723"/>
                  <a:pt x="842708" y="1005190"/>
                  <a:pt x="904775" y="1049154"/>
                </a:cubicBezTo>
                <a:cubicBezTo>
                  <a:pt x="1128148" y="1207377"/>
                  <a:pt x="1114667" y="1165898"/>
                  <a:pt x="1251285" y="1357163"/>
                </a:cubicBezTo>
                <a:cubicBezTo>
                  <a:pt x="1267327" y="1379622"/>
                  <a:pt x="1287068" y="1399853"/>
                  <a:pt x="1299411" y="1424539"/>
                </a:cubicBezTo>
                <a:cubicBezTo>
                  <a:pt x="1334591" y="1494900"/>
                  <a:pt x="1352378" y="1578287"/>
                  <a:pt x="1395663" y="1645920"/>
                </a:cubicBezTo>
                <a:cubicBezTo>
                  <a:pt x="1598273" y="1962497"/>
                  <a:pt x="1439591" y="1640235"/>
                  <a:pt x="1607419" y="2059807"/>
                </a:cubicBezTo>
                <a:cubicBezTo>
                  <a:pt x="1619155" y="2089146"/>
                  <a:pt x="1634576" y="2116941"/>
                  <a:pt x="1645920" y="2146434"/>
                </a:cubicBezTo>
                <a:cubicBezTo>
                  <a:pt x="1650669" y="2158781"/>
                  <a:pt x="1648740" y="2173592"/>
                  <a:pt x="1655546" y="2184935"/>
                </a:cubicBezTo>
                <a:cubicBezTo>
                  <a:pt x="1659237" y="2191087"/>
                  <a:pt x="1668379" y="2191352"/>
                  <a:pt x="1674796" y="219456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C0C763E-D606-B139-079B-DCCE6C3D7012}"/>
              </a:ext>
            </a:extLst>
          </p:cNvPr>
          <p:cNvSpPr/>
          <p:nvPr/>
        </p:nvSpPr>
        <p:spPr>
          <a:xfrm>
            <a:off x="8704520" y="3022333"/>
            <a:ext cx="1556013" cy="2271562"/>
          </a:xfrm>
          <a:custGeom>
            <a:avLst/>
            <a:gdLst>
              <a:gd name="connsiteX0" fmla="*/ 15968 w 1556013"/>
              <a:gd name="connsiteY0" fmla="*/ 0 h 2271562"/>
              <a:gd name="connsiteX1" fmla="*/ 6343 w 1556013"/>
              <a:gd name="connsiteY1" fmla="*/ 510139 h 2271562"/>
              <a:gd name="connsiteX2" fmla="*/ 102596 w 1556013"/>
              <a:gd name="connsiteY2" fmla="*/ 837398 h 2271562"/>
              <a:gd name="connsiteX3" fmla="*/ 275851 w 1556013"/>
              <a:gd name="connsiteY3" fmla="*/ 933650 h 2271562"/>
              <a:gd name="connsiteX4" fmla="*/ 699362 w 1556013"/>
              <a:gd name="connsiteY4" fmla="*/ 1010652 h 2271562"/>
              <a:gd name="connsiteX5" fmla="*/ 834116 w 1556013"/>
              <a:gd name="connsiteY5" fmla="*/ 1087654 h 2271562"/>
              <a:gd name="connsiteX6" fmla="*/ 1113248 w 1556013"/>
              <a:gd name="connsiteY6" fmla="*/ 1347536 h 2271562"/>
              <a:gd name="connsiteX7" fmla="*/ 1257627 w 1556013"/>
              <a:gd name="connsiteY7" fmla="*/ 1559292 h 2271562"/>
              <a:gd name="connsiteX8" fmla="*/ 1325004 w 1556013"/>
              <a:gd name="connsiteY8" fmla="*/ 1665170 h 2271562"/>
              <a:gd name="connsiteX9" fmla="*/ 1382756 w 1556013"/>
              <a:gd name="connsiteY9" fmla="*/ 1732547 h 2271562"/>
              <a:gd name="connsiteX10" fmla="*/ 1411632 w 1556013"/>
              <a:gd name="connsiteY10" fmla="*/ 1809549 h 2271562"/>
              <a:gd name="connsiteX11" fmla="*/ 1507884 w 1556013"/>
              <a:gd name="connsiteY11" fmla="*/ 2011680 h 2271562"/>
              <a:gd name="connsiteX12" fmla="*/ 1536760 w 1556013"/>
              <a:gd name="connsiteY12" fmla="*/ 2165684 h 2271562"/>
              <a:gd name="connsiteX13" fmla="*/ 1556011 w 1556013"/>
              <a:gd name="connsiteY13" fmla="*/ 2271562 h 2271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56013" h="2271562">
                <a:moveTo>
                  <a:pt x="15968" y="0"/>
                </a:moveTo>
                <a:cubicBezTo>
                  <a:pt x="12760" y="170046"/>
                  <a:pt x="-11158" y="340965"/>
                  <a:pt x="6343" y="510139"/>
                </a:cubicBezTo>
                <a:cubicBezTo>
                  <a:pt x="18043" y="623242"/>
                  <a:pt x="59044" y="732362"/>
                  <a:pt x="102596" y="837398"/>
                </a:cubicBezTo>
                <a:cubicBezTo>
                  <a:pt x="132079" y="908504"/>
                  <a:pt x="212768" y="921914"/>
                  <a:pt x="275851" y="933650"/>
                </a:cubicBezTo>
                <a:cubicBezTo>
                  <a:pt x="784839" y="1028345"/>
                  <a:pt x="421265" y="941127"/>
                  <a:pt x="699362" y="1010652"/>
                </a:cubicBezTo>
                <a:cubicBezTo>
                  <a:pt x="744280" y="1036319"/>
                  <a:pt x="790816" y="1059342"/>
                  <a:pt x="834116" y="1087654"/>
                </a:cubicBezTo>
                <a:cubicBezTo>
                  <a:pt x="946076" y="1160859"/>
                  <a:pt x="1027315" y="1240120"/>
                  <a:pt x="1113248" y="1347536"/>
                </a:cubicBezTo>
                <a:cubicBezTo>
                  <a:pt x="1166616" y="1414246"/>
                  <a:pt x="1210238" y="1488209"/>
                  <a:pt x="1257627" y="1559292"/>
                </a:cubicBezTo>
                <a:cubicBezTo>
                  <a:pt x="1280832" y="1594099"/>
                  <a:pt x="1297780" y="1633408"/>
                  <a:pt x="1325004" y="1665170"/>
                </a:cubicBezTo>
                <a:lnTo>
                  <a:pt x="1382756" y="1732547"/>
                </a:lnTo>
                <a:cubicBezTo>
                  <a:pt x="1392381" y="1758214"/>
                  <a:pt x="1400419" y="1784535"/>
                  <a:pt x="1411632" y="1809549"/>
                </a:cubicBezTo>
                <a:cubicBezTo>
                  <a:pt x="1442158" y="1877646"/>
                  <a:pt x="1480169" y="1942391"/>
                  <a:pt x="1507884" y="2011680"/>
                </a:cubicBezTo>
                <a:cubicBezTo>
                  <a:pt x="1524373" y="2052901"/>
                  <a:pt x="1528845" y="2120835"/>
                  <a:pt x="1536760" y="2165684"/>
                </a:cubicBezTo>
                <a:cubicBezTo>
                  <a:pt x="1556640" y="2278338"/>
                  <a:pt x="1556011" y="2227917"/>
                  <a:pt x="1556011" y="227156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A9FBF3D-E851-7B8C-9C1E-543E20CC0E4B}"/>
              </a:ext>
            </a:extLst>
          </p:cNvPr>
          <p:cNvSpPr txBox="1"/>
          <p:nvPr/>
        </p:nvSpPr>
        <p:spPr>
          <a:xfrm>
            <a:off x="3117941" y="107118"/>
            <a:ext cx="244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PROCESS1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4835B31-DFDD-B9F3-5400-B6BA9B3AD967}"/>
              </a:ext>
            </a:extLst>
          </p:cNvPr>
          <p:cNvSpPr txBox="1"/>
          <p:nvPr/>
        </p:nvSpPr>
        <p:spPr>
          <a:xfrm>
            <a:off x="7910522" y="155830"/>
            <a:ext cx="2608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PROCESS2</a:t>
            </a:r>
          </a:p>
        </p:txBody>
      </p:sp>
    </p:spTree>
    <p:extLst>
      <p:ext uri="{BB962C8B-B14F-4D97-AF65-F5344CB8AC3E}">
        <p14:creationId xmlns:p14="http://schemas.microsoft.com/office/powerpoint/2010/main" val="2280857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0FF6-9230-95A8-82A1-7DB6CDC6E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Heap vs Data Segment vs Code Segment  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F095C-11C2-0EBE-3BAB-CB3887F56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Think Heap as same cooker rice or something </a:t>
            </a:r>
            <a:r>
              <a:rPr lang="en-IN" dirty="0"/>
              <a:t>, and same bowl of dal. </a:t>
            </a:r>
          </a:p>
          <a:p>
            <a:pPr marL="0" indent="0">
              <a:buNone/>
            </a:pPr>
            <a:r>
              <a:rPr lang="en-IN" dirty="0"/>
              <a:t>Think </a:t>
            </a:r>
            <a:r>
              <a:rPr lang="en-IN" b="1" dirty="0"/>
              <a:t>Data Segment </a:t>
            </a:r>
            <a:r>
              <a:rPr lang="en-IN" dirty="0"/>
              <a:t>which constitutes static and constants in java as same </a:t>
            </a:r>
            <a:r>
              <a:rPr lang="en-IN" b="1" dirty="0"/>
              <a:t>dining table </a:t>
            </a:r>
          </a:p>
          <a:p>
            <a:pPr marL="0" indent="0">
              <a:buNone/>
            </a:pPr>
            <a:r>
              <a:rPr lang="en-IN" dirty="0"/>
              <a:t>Think </a:t>
            </a:r>
            <a:r>
              <a:rPr lang="en-IN" b="1" dirty="0"/>
              <a:t>code Segment </a:t>
            </a:r>
            <a:r>
              <a:rPr lang="en-IN" dirty="0"/>
              <a:t>as </a:t>
            </a:r>
            <a:r>
              <a:rPr lang="en-IN" b="1" dirty="0"/>
              <a:t>same kitchen.</a:t>
            </a:r>
          </a:p>
          <a:p>
            <a:pPr marL="0" indent="0">
              <a:buNone/>
            </a:pPr>
            <a:r>
              <a:rPr lang="en-IN" dirty="0"/>
              <a:t>Think of Register </a:t>
            </a:r>
            <a:r>
              <a:rPr lang="en-US" b="1" dirty="0"/>
              <a:t>a spoon, fork, or chopsticks</a:t>
            </a:r>
            <a:r>
              <a:rPr lang="en-US" dirty="0"/>
              <a:t>—</a:t>
            </a:r>
            <a:r>
              <a:rPr lang="en-IN" dirty="0"/>
              <a:t>that each of you have </a:t>
            </a:r>
          </a:p>
          <a:p>
            <a:pPr marL="0" indent="0">
              <a:buNone/>
            </a:pPr>
            <a:r>
              <a:rPr lang="en-IN" dirty="0"/>
              <a:t>Think of Your </a:t>
            </a:r>
            <a:r>
              <a:rPr lang="en-IN" b="1" dirty="0"/>
              <a:t>Stack</a:t>
            </a:r>
            <a:r>
              <a:rPr lang="en-IN" dirty="0"/>
              <a:t> as your food </a:t>
            </a:r>
            <a:r>
              <a:rPr lang="en-IN" b="1" dirty="0"/>
              <a:t>plate</a:t>
            </a:r>
          </a:p>
          <a:p>
            <a:pPr marL="0" indent="0">
              <a:buNone/>
            </a:pPr>
            <a:r>
              <a:rPr lang="en-IN" dirty="0"/>
              <a:t>Think of </a:t>
            </a:r>
            <a:r>
              <a:rPr lang="en-IN" b="1" dirty="0"/>
              <a:t>Program counter </a:t>
            </a:r>
            <a:r>
              <a:rPr lang="en-IN" dirty="0"/>
              <a:t>to be your </a:t>
            </a:r>
            <a:r>
              <a:rPr lang="en-IN" b="1" dirty="0"/>
              <a:t>eyes</a:t>
            </a:r>
            <a:r>
              <a:rPr lang="en-IN" dirty="0"/>
              <a:t> with which you know when you are finished or what you want next</a:t>
            </a:r>
          </a:p>
        </p:txBody>
      </p:sp>
    </p:spTree>
    <p:extLst>
      <p:ext uri="{BB962C8B-B14F-4D97-AF65-F5344CB8AC3E}">
        <p14:creationId xmlns:p14="http://schemas.microsoft.com/office/powerpoint/2010/main" val="2741880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2007F1F-4877-D863-6E48-0B9314CC9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9993" y="2149397"/>
            <a:ext cx="2787793" cy="177809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583612-E545-3F0D-3815-89608888A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571" y="1991912"/>
            <a:ext cx="3016405" cy="1892397"/>
          </a:xfrm>
          <a:prstGeom prst="rect">
            <a:avLst/>
          </a:prstGeom>
        </p:spPr>
      </p:pic>
      <p:pic>
        <p:nvPicPr>
          <p:cNvPr id="17" name="Content Placeholder 12">
            <a:extLst>
              <a:ext uri="{FF2B5EF4-FFF2-40B4-BE49-F238E27FC236}">
                <a16:creationId xmlns:a16="http://schemas.microsoft.com/office/drawing/2014/main" id="{4EB89620-CD3E-F6B9-7DBA-878E81BFB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992" y="2149396"/>
            <a:ext cx="2787793" cy="17780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78924F9-2B73-C6AF-5675-228DC8878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1723" y="395435"/>
            <a:ext cx="2692538" cy="179714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EB7F550-AF4E-DC26-8FAA-FC5907D71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1367" y="4256127"/>
            <a:ext cx="3092609" cy="17145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745FACB-47BE-E673-D706-D37E8E042D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7492" y="2892528"/>
            <a:ext cx="2130500" cy="28248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154BD9A-1798-BB93-C3A4-77322500DE83}"/>
              </a:ext>
            </a:extLst>
          </p:cNvPr>
          <p:cNvSpPr txBox="1"/>
          <p:nvPr/>
        </p:nvSpPr>
        <p:spPr>
          <a:xfrm>
            <a:off x="7084195" y="664848"/>
            <a:ext cx="1713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Heap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A9C11F-360D-D78D-5744-41AC0E4B6749}"/>
              </a:ext>
            </a:extLst>
          </p:cNvPr>
          <p:cNvSpPr txBox="1"/>
          <p:nvPr/>
        </p:nvSpPr>
        <p:spPr>
          <a:xfrm>
            <a:off x="1481554" y="1760089"/>
            <a:ext cx="2522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Code Segment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ED6DE19-49D9-049B-155E-A0B47ACD91F8}"/>
              </a:ext>
            </a:extLst>
          </p:cNvPr>
          <p:cNvSpPr txBox="1"/>
          <p:nvPr/>
        </p:nvSpPr>
        <p:spPr>
          <a:xfrm>
            <a:off x="7458128" y="1853704"/>
            <a:ext cx="213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 segment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F42EB4-08A6-69D3-63C5-FF1F7C10E531}"/>
              </a:ext>
            </a:extLst>
          </p:cNvPr>
          <p:cNvSpPr txBox="1"/>
          <p:nvPr/>
        </p:nvSpPr>
        <p:spPr>
          <a:xfrm>
            <a:off x="5136518" y="4352878"/>
            <a:ext cx="1784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Program Counter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574CE15-3387-4711-9E54-70C99223E1E2}"/>
              </a:ext>
            </a:extLst>
          </p:cNvPr>
          <p:cNvSpPr txBox="1"/>
          <p:nvPr/>
        </p:nvSpPr>
        <p:spPr>
          <a:xfrm>
            <a:off x="9691645" y="2568778"/>
            <a:ext cx="204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and Stacks</a:t>
            </a:r>
          </a:p>
        </p:txBody>
      </p:sp>
    </p:spTree>
    <p:extLst>
      <p:ext uri="{BB962C8B-B14F-4D97-AF65-F5344CB8AC3E}">
        <p14:creationId xmlns:p14="http://schemas.microsoft.com/office/powerpoint/2010/main" val="10043310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928</TotalTime>
  <Words>1416</Words>
  <Application>Microsoft Office PowerPoint</Application>
  <PresentationFormat>Widescreen</PresentationFormat>
  <Paragraphs>139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Arial Unicode MS</vt:lpstr>
      <vt:lpstr>Calibri</vt:lpstr>
      <vt:lpstr>Tw Cen MT</vt:lpstr>
      <vt:lpstr>Tw Cen MT Condensed</vt:lpstr>
      <vt:lpstr>Wingdings</vt:lpstr>
      <vt:lpstr>Wingdings 3</vt:lpstr>
      <vt:lpstr>Integral</vt:lpstr>
      <vt:lpstr>Java</vt:lpstr>
      <vt:lpstr>Multithreading in java</vt:lpstr>
      <vt:lpstr>Ok , but when it comes to java what constitutes as a process?</vt:lpstr>
      <vt:lpstr>PROCESS vs THREADS</vt:lpstr>
      <vt:lpstr>How is memory shared among processes?</vt:lpstr>
      <vt:lpstr>How is memory shared among threads?</vt:lpstr>
      <vt:lpstr>PowerPoint Presentation</vt:lpstr>
      <vt:lpstr>Heap vs Data Segment vs Code Segment  Analogy</vt:lpstr>
      <vt:lpstr>PowerPoint Presentation</vt:lpstr>
      <vt:lpstr>PowerPoint Presentation</vt:lpstr>
      <vt:lpstr>HOW TO CREATE THREADS?</vt:lpstr>
      <vt:lpstr>PowerPoint Presentation</vt:lpstr>
      <vt:lpstr>PowerPoint Presentation</vt:lpstr>
      <vt:lpstr>PowerPoint Presentation</vt:lpstr>
      <vt:lpstr>Different cases for executing  a thread</vt:lpstr>
      <vt:lpstr>Single task single thread</vt:lpstr>
      <vt:lpstr>Single task multiple thread</vt:lpstr>
      <vt:lpstr>Multiple task single thread</vt:lpstr>
      <vt:lpstr>MULTIPLE TASK MULTITHREAD</vt:lpstr>
      <vt:lpstr>Single task multiple thread</vt:lpstr>
      <vt:lpstr>DAEMON THREAD</vt:lpstr>
      <vt:lpstr>PowerPoint Presentation</vt:lpstr>
      <vt:lpstr>Oracle reference for threading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Sukrutha S</dc:creator>
  <cp:lastModifiedBy>Sukrutha S</cp:lastModifiedBy>
  <cp:revision>1</cp:revision>
  <dcterms:created xsi:type="dcterms:W3CDTF">2025-01-26T05:38:50Z</dcterms:created>
  <dcterms:modified xsi:type="dcterms:W3CDTF">2025-01-30T17:03:54Z</dcterms:modified>
</cp:coreProperties>
</file>

<file path=docProps/thumbnail.jpeg>
</file>